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91" r:id="rId3"/>
    <p:sldId id="292" r:id="rId4"/>
    <p:sldId id="257" r:id="rId5"/>
    <p:sldId id="258" r:id="rId6"/>
    <p:sldId id="299" r:id="rId7"/>
    <p:sldId id="293" r:id="rId8"/>
    <p:sldId id="294" r:id="rId9"/>
    <p:sldId id="298" r:id="rId10"/>
    <p:sldId id="297" r:id="rId11"/>
    <p:sldId id="30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23FB222-B2C1-0540-8649-1B96A57FC373}">
          <p14:sldIdLst>
            <p14:sldId id="256"/>
            <p14:sldId id="291"/>
            <p14:sldId id="292"/>
            <p14:sldId id="257"/>
            <p14:sldId id="258"/>
            <p14:sldId id="299"/>
            <p14:sldId id="293"/>
            <p14:sldId id="294"/>
            <p14:sldId id="298"/>
            <p14:sldId id="297"/>
            <p14:sldId id="300"/>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48B2DEF-EBCB-DD6E-E340-74495ACA200C}" name="Myerson, Joel" initials="MJ" userId="Myerson, Joel"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6D218F-B212-7B40-9394-FB89043FBB81}" v="1" dt="2023-04-26T20:42:53.3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76"/>
    <p:restoredTop sz="64762" autoAdjust="0"/>
  </p:normalViewPr>
  <p:slideViewPr>
    <p:cSldViewPr snapToGrid="0" snapToObjects="1">
      <p:cViewPr varScale="1">
        <p:scale>
          <a:sx n="80" d="100"/>
          <a:sy n="80" d="100"/>
        </p:scale>
        <p:origin x="2544" y="19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n, Matt" userId="8a1104dd-f9e2-4fe9-98f2-6b84f630339c" providerId="ADAL" clId="{3C60DD71-093A-A946-8DE0-9F3AB836F366}"/>
    <pc:docChg chg="undo redo custSel addSld delSld modSld modSection">
      <pc:chgData name="Wan, Matt" userId="8a1104dd-f9e2-4fe9-98f2-6b84f630339c" providerId="ADAL" clId="{3C60DD71-093A-A946-8DE0-9F3AB836F366}" dt="2022-09-23T02:06:08.068" v="7199" actId="313"/>
      <pc:docMkLst>
        <pc:docMk/>
      </pc:docMkLst>
      <pc:sldChg chg="modNotesTx">
        <pc:chgData name="Wan, Matt" userId="8a1104dd-f9e2-4fe9-98f2-6b84f630339c" providerId="ADAL" clId="{3C60DD71-093A-A946-8DE0-9F3AB836F366}" dt="2022-09-23T00:34:33.708" v="210" actId="20577"/>
        <pc:sldMkLst>
          <pc:docMk/>
          <pc:sldMk cId="3074379746" sldId="256"/>
        </pc:sldMkLst>
      </pc:sldChg>
      <pc:sldChg chg="modSp mod modNotesTx">
        <pc:chgData name="Wan, Matt" userId="8a1104dd-f9e2-4fe9-98f2-6b84f630339c" providerId="ADAL" clId="{3C60DD71-093A-A946-8DE0-9F3AB836F366}" dt="2022-09-23T00:46:26.598" v="2631" actId="20577"/>
        <pc:sldMkLst>
          <pc:docMk/>
          <pc:sldMk cId="4291846599" sldId="257"/>
        </pc:sldMkLst>
        <pc:graphicFrameChg chg="mod modGraphic">
          <ac:chgData name="Wan, Matt" userId="8a1104dd-f9e2-4fe9-98f2-6b84f630339c" providerId="ADAL" clId="{3C60DD71-093A-A946-8DE0-9F3AB836F366}" dt="2022-09-23T00:44:02.623" v="2073"/>
          <ac:graphicFrameMkLst>
            <pc:docMk/>
            <pc:sldMk cId="4291846599" sldId="257"/>
            <ac:graphicFrameMk id="6" creationId="{C3AE4F0A-E3B8-5E47-80E2-E2C43B21FACE}"/>
          </ac:graphicFrameMkLst>
        </pc:graphicFrameChg>
      </pc:sldChg>
      <pc:sldChg chg="modNotesTx">
        <pc:chgData name="Wan, Matt" userId="8a1104dd-f9e2-4fe9-98f2-6b84f630339c" providerId="ADAL" clId="{3C60DD71-093A-A946-8DE0-9F3AB836F366}" dt="2022-09-23T01:51:54.075" v="5131" actId="20577"/>
        <pc:sldMkLst>
          <pc:docMk/>
          <pc:sldMk cId="4169284835" sldId="258"/>
        </pc:sldMkLst>
      </pc:sldChg>
      <pc:sldChg chg="modSp mod modNotesTx">
        <pc:chgData name="Wan, Matt" userId="8a1104dd-f9e2-4fe9-98f2-6b84f630339c" providerId="ADAL" clId="{3C60DD71-093A-A946-8DE0-9F3AB836F366}" dt="2022-09-23T01:46:22.816" v="4182" actId="20577"/>
        <pc:sldMkLst>
          <pc:docMk/>
          <pc:sldMk cId="1877121912" sldId="263"/>
        </pc:sldMkLst>
        <pc:spChg chg="mod">
          <ac:chgData name="Wan, Matt" userId="8a1104dd-f9e2-4fe9-98f2-6b84f630339c" providerId="ADAL" clId="{3C60DD71-093A-A946-8DE0-9F3AB836F366}" dt="2022-09-23T01:45:31.983" v="4015" actId="1076"/>
          <ac:spMkLst>
            <pc:docMk/>
            <pc:sldMk cId="1877121912" sldId="263"/>
            <ac:spMk id="4" creationId="{DDB3C45A-3ADC-B347-9469-371B2E8DA834}"/>
          </ac:spMkLst>
        </pc:spChg>
      </pc:sldChg>
      <pc:sldChg chg="modNotesTx">
        <pc:chgData name="Wan, Matt" userId="8a1104dd-f9e2-4fe9-98f2-6b84f630339c" providerId="ADAL" clId="{3C60DD71-093A-A946-8DE0-9F3AB836F366}" dt="2022-09-23T02:06:08.068" v="7199" actId="313"/>
        <pc:sldMkLst>
          <pc:docMk/>
          <pc:sldMk cId="3415040086" sldId="266"/>
        </pc:sldMkLst>
      </pc:sldChg>
      <pc:sldChg chg="modNotesTx">
        <pc:chgData name="Wan, Matt" userId="8a1104dd-f9e2-4fe9-98f2-6b84f630339c" providerId="ADAL" clId="{3C60DD71-093A-A946-8DE0-9F3AB836F366}" dt="2022-09-23T01:51:25.604" v="5091" actId="20577"/>
        <pc:sldMkLst>
          <pc:docMk/>
          <pc:sldMk cId="2120888161" sldId="267"/>
        </pc:sldMkLst>
      </pc:sldChg>
      <pc:sldChg chg="modNotesTx">
        <pc:chgData name="Wan, Matt" userId="8a1104dd-f9e2-4fe9-98f2-6b84f630339c" providerId="ADAL" clId="{3C60DD71-093A-A946-8DE0-9F3AB836F366}" dt="2022-09-23T02:03:01.622" v="6683" actId="20577"/>
        <pc:sldMkLst>
          <pc:docMk/>
          <pc:sldMk cId="842683706" sldId="269"/>
        </pc:sldMkLst>
      </pc:sldChg>
      <pc:sldChg chg="modNotesTx">
        <pc:chgData name="Wan, Matt" userId="8a1104dd-f9e2-4fe9-98f2-6b84f630339c" providerId="ADAL" clId="{3C60DD71-093A-A946-8DE0-9F3AB836F366}" dt="2022-09-23T02:03:55.111" v="6918" actId="20577"/>
        <pc:sldMkLst>
          <pc:docMk/>
          <pc:sldMk cId="1610762286" sldId="272"/>
        </pc:sldMkLst>
      </pc:sldChg>
      <pc:sldChg chg="delCm modNotesTx">
        <pc:chgData name="Wan, Matt" userId="8a1104dd-f9e2-4fe9-98f2-6b84f630339c" providerId="ADAL" clId="{3C60DD71-093A-A946-8DE0-9F3AB836F366}" dt="2022-09-23T01:54:29.776" v="5221" actId="20577"/>
        <pc:sldMkLst>
          <pc:docMk/>
          <pc:sldMk cId="976417567" sldId="274"/>
        </pc:sldMkLst>
      </pc:sldChg>
      <pc:sldChg chg="modNotesTx">
        <pc:chgData name="Wan, Matt" userId="8a1104dd-f9e2-4fe9-98f2-6b84f630339c" providerId="ADAL" clId="{3C60DD71-093A-A946-8DE0-9F3AB836F366}" dt="2022-09-23T01:47:17.484" v="4426" actId="20577"/>
        <pc:sldMkLst>
          <pc:docMk/>
          <pc:sldMk cId="2957454040" sldId="279"/>
        </pc:sldMkLst>
      </pc:sldChg>
      <pc:sldChg chg="del">
        <pc:chgData name="Wan, Matt" userId="8a1104dd-f9e2-4fe9-98f2-6b84f630339c" providerId="ADAL" clId="{3C60DD71-093A-A946-8DE0-9F3AB836F366}" dt="2022-09-23T00:22:57.950" v="1" actId="2696"/>
        <pc:sldMkLst>
          <pc:docMk/>
          <pc:sldMk cId="2298599482" sldId="286"/>
        </pc:sldMkLst>
      </pc:sldChg>
      <pc:sldChg chg="modNotesTx">
        <pc:chgData name="Wan, Matt" userId="8a1104dd-f9e2-4fe9-98f2-6b84f630339c" providerId="ADAL" clId="{3C60DD71-093A-A946-8DE0-9F3AB836F366}" dt="2022-09-23T01:53:59.232" v="5155" actId="20577"/>
        <pc:sldMkLst>
          <pc:docMk/>
          <pc:sldMk cId="602948720" sldId="287"/>
        </pc:sldMkLst>
      </pc:sldChg>
      <pc:sldChg chg="del">
        <pc:chgData name="Wan, Matt" userId="8a1104dd-f9e2-4fe9-98f2-6b84f630339c" providerId="ADAL" clId="{3C60DD71-093A-A946-8DE0-9F3AB836F366}" dt="2022-09-23T00:23:27.627" v="3" actId="2696"/>
        <pc:sldMkLst>
          <pc:docMk/>
          <pc:sldMk cId="1425607408" sldId="290"/>
        </pc:sldMkLst>
      </pc:sldChg>
      <pc:sldChg chg="modSp add mod modNotesTx">
        <pc:chgData name="Wan, Matt" userId="8a1104dd-f9e2-4fe9-98f2-6b84f630339c" providerId="ADAL" clId="{3C60DD71-093A-A946-8DE0-9F3AB836F366}" dt="2022-09-23T00:39:27.589" v="1228" actId="20577"/>
        <pc:sldMkLst>
          <pc:docMk/>
          <pc:sldMk cId="3558586288" sldId="291"/>
        </pc:sldMkLst>
        <pc:spChg chg="mod">
          <ac:chgData name="Wan, Matt" userId="8a1104dd-f9e2-4fe9-98f2-6b84f630339c" providerId="ADAL" clId="{3C60DD71-093A-A946-8DE0-9F3AB836F366}" dt="2022-09-23T00:23:50.478" v="10" actId="114"/>
          <ac:spMkLst>
            <pc:docMk/>
            <pc:sldMk cId="3558586288" sldId="291"/>
            <ac:spMk id="3" creationId="{AFE0A2D0-4130-E245-99F6-43BD7F4FFE92}"/>
          </ac:spMkLst>
        </pc:spChg>
      </pc:sldChg>
      <pc:sldChg chg="add modNotesTx">
        <pc:chgData name="Wan, Matt" userId="8a1104dd-f9e2-4fe9-98f2-6b84f630339c" providerId="ADAL" clId="{3C60DD71-093A-A946-8DE0-9F3AB836F366}" dt="2022-09-23T00:43:19.718" v="2058" actId="20577"/>
        <pc:sldMkLst>
          <pc:docMk/>
          <pc:sldMk cId="2916424107" sldId="292"/>
        </pc:sldMkLst>
      </pc:sldChg>
    </pc:docChg>
  </pc:docChgLst>
  <pc:docChgLst>
    <pc:chgData name="Wan, Matt" userId="8a1104dd-f9e2-4fe9-98f2-6b84f630339c" providerId="ADAL" clId="{3C273F88-3E20-4163-BE08-7ED8F7D896A5}"/>
    <pc:docChg chg="undo custSel modSld">
      <pc:chgData name="Wan, Matt" userId="8a1104dd-f9e2-4fe9-98f2-6b84f630339c" providerId="ADAL" clId="{3C273F88-3E20-4163-BE08-7ED8F7D896A5}" dt="2022-09-23T19:20:24.847" v="2462" actId="20577"/>
      <pc:docMkLst>
        <pc:docMk/>
      </pc:docMkLst>
      <pc:sldChg chg="modSp mod">
        <pc:chgData name="Wan, Matt" userId="8a1104dd-f9e2-4fe9-98f2-6b84f630339c" providerId="ADAL" clId="{3C273F88-3E20-4163-BE08-7ED8F7D896A5}" dt="2022-09-21T19:07:21.246" v="116" actId="404"/>
        <pc:sldMkLst>
          <pc:docMk/>
          <pc:sldMk cId="3074379746" sldId="256"/>
        </pc:sldMkLst>
        <pc:spChg chg="mod">
          <ac:chgData name="Wan, Matt" userId="8a1104dd-f9e2-4fe9-98f2-6b84f630339c" providerId="ADAL" clId="{3C273F88-3E20-4163-BE08-7ED8F7D896A5}" dt="2022-09-21T19:07:21.246" v="116" actId="404"/>
          <ac:spMkLst>
            <pc:docMk/>
            <pc:sldMk cId="3074379746" sldId="256"/>
            <ac:spMk id="2" creationId="{FE7DB65F-D986-3146-9321-4FC614837146}"/>
          </ac:spMkLst>
        </pc:spChg>
      </pc:sldChg>
      <pc:sldChg chg="delCm">
        <pc:chgData name="Wan, Matt" userId="8a1104dd-f9e2-4fe9-98f2-6b84f630339c" providerId="ADAL" clId="{3C273F88-3E20-4163-BE08-7ED8F7D896A5}" dt="2022-09-23T15:08:11.940" v="1896"/>
        <pc:sldMkLst>
          <pc:docMk/>
          <pc:sldMk cId="3423496561" sldId="261"/>
        </pc:sldMkLst>
      </pc:sldChg>
      <pc:sldChg chg="addSp modSp mod modNotesTx">
        <pc:chgData name="Wan, Matt" userId="8a1104dd-f9e2-4fe9-98f2-6b84f630339c" providerId="ADAL" clId="{3C273F88-3E20-4163-BE08-7ED8F7D896A5}" dt="2022-09-23T15:43:40.355" v="2454" actId="1076"/>
        <pc:sldMkLst>
          <pc:docMk/>
          <pc:sldMk cId="3415040086" sldId="266"/>
        </pc:sldMkLst>
        <pc:spChg chg="mod">
          <ac:chgData name="Wan, Matt" userId="8a1104dd-f9e2-4fe9-98f2-6b84f630339c" providerId="ADAL" clId="{3C273F88-3E20-4163-BE08-7ED8F7D896A5}" dt="2022-09-21T19:14:59.793" v="121" actId="1076"/>
          <ac:spMkLst>
            <pc:docMk/>
            <pc:sldMk cId="3415040086" sldId="266"/>
            <ac:spMk id="3" creationId="{0C36E83A-7FC2-EF4A-9847-BE8E9A8C603C}"/>
          </ac:spMkLst>
        </pc:spChg>
        <pc:spChg chg="mod">
          <ac:chgData name="Wan, Matt" userId="8a1104dd-f9e2-4fe9-98f2-6b84f630339c" providerId="ADAL" clId="{3C273F88-3E20-4163-BE08-7ED8F7D896A5}" dt="2022-09-23T15:43:40.355" v="2454" actId="1076"/>
          <ac:spMkLst>
            <pc:docMk/>
            <pc:sldMk cId="3415040086" sldId="266"/>
            <ac:spMk id="4" creationId="{EAF69703-F0CC-FFBB-689C-2A849BDE52CC}"/>
          </ac:spMkLst>
        </pc:spChg>
        <pc:spChg chg="add mod">
          <ac:chgData name="Wan, Matt" userId="8a1104dd-f9e2-4fe9-98f2-6b84f630339c" providerId="ADAL" clId="{3C273F88-3E20-4163-BE08-7ED8F7D896A5}" dt="2022-09-23T14:58:09.435" v="209" actId="571"/>
          <ac:spMkLst>
            <pc:docMk/>
            <pc:sldMk cId="3415040086" sldId="266"/>
            <ac:spMk id="8" creationId="{9EE09BEE-3AA6-1207-59F2-C63BC3F2FA72}"/>
          </ac:spMkLst>
        </pc:spChg>
      </pc:sldChg>
      <pc:sldChg chg="delCm">
        <pc:chgData name="Wan, Matt" userId="8a1104dd-f9e2-4fe9-98f2-6b84f630339c" providerId="ADAL" clId="{3C273F88-3E20-4163-BE08-7ED8F7D896A5}" dt="2022-09-23T15:08:05.282" v="1893"/>
        <pc:sldMkLst>
          <pc:docMk/>
          <pc:sldMk cId="3978892360" sldId="268"/>
        </pc:sldMkLst>
      </pc:sldChg>
      <pc:sldChg chg="modSp mod delCm modNotesTx">
        <pc:chgData name="Wan, Matt" userId="8a1104dd-f9e2-4fe9-98f2-6b84f630339c" providerId="ADAL" clId="{3C273F88-3E20-4163-BE08-7ED8F7D896A5}" dt="2022-09-23T15:43:53.606" v="2456" actId="1076"/>
        <pc:sldMkLst>
          <pc:docMk/>
          <pc:sldMk cId="842683706" sldId="269"/>
        </pc:sldMkLst>
        <pc:spChg chg="mod">
          <ac:chgData name="Wan, Matt" userId="8a1104dd-f9e2-4fe9-98f2-6b84f630339c" providerId="ADAL" clId="{3C273F88-3E20-4163-BE08-7ED8F7D896A5}" dt="2022-09-23T15:43:53.606" v="2456" actId="1076"/>
          <ac:spMkLst>
            <pc:docMk/>
            <pc:sldMk cId="842683706" sldId="269"/>
            <ac:spMk id="5" creationId="{FB98DE3B-9E61-7C18-AF95-9E095FDFF246}"/>
          </ac:spMkLst>
        </pc:spChg>
      </pc:sldChg>
      <pc:sldChg chg="delCm">
        <pc:chgData name="Wan, Matt" userId="8a1104dd-f9e2-4fe9-98f2-6b84f630339c" providerId="ADAL" clId="{3C273F88-3E20-4163-BE08-7ED8F7D896A5}" dt="2022-09-23T15:08:08.065" v="1894"/>
        <pc:sldMkLst>
          <pc:docMk/>
          <pc:sldMk cId="2506698506" sldId="271"/>
        </pc:sldMkLst>
      </pc:sldChg>
      <pc:sldChg chg="modSp mod modNotesTx">
        <pc:chgData name="Wan, Matt" userId="8a1104dd-f9e2-4fe9-98f2-6b84f630339c" providerId="ADAL" clId="{3C273F88-3E20-4163-BE08-7ED8F7D896A5}" dt="2022-09-23T19:20:24.847" v="2462" actId="20577"/>
        <pc:sldMkLst>
          <pc:docMk/>
          <pc:sldMk cId="1610762286" sldId="272"/>
        </pc:sldMkLst>
        <pc:spChg chg="mod">
          <ac:chgData name="Wan, Matt" userId="8a1104dd-f9e2-4fe9-98f2-6b84f630339c" providerId="ADAL" clId="{3C273F88-3E20-4163-BE08-7ED8F7D896A5}" dt="2022-09-23T19:20:24.847" v="2462" actId="20577"/>
          <ac:spMkLst>
            <pc:docMk/>
            <pc:sldMk cId="1610762286" sldId="272"/>
            <ac:spMk id="3" creationId="{0C36E83A-7FC2-EF4A-9847-BE8E9A8C603C}"/>
          </ac:spMkLst>
        </pc:spChg>
        <pc:spChg chg="mod">
          <ac:chgData name="Wan, Matt" userId="8a1104dd-f9e2-4fe9-98f2-6b84f630339c" providerId="ADAL" clId="{3C273F88-3E20-4163-BE08-7ED8F7D896A5}" dt="2022-09-23T15:43:48.013" v="2455" actId="1076"/>
          <ac:spMkLst>
            <pc:docMk/>
            <pc:sldMk cId="1610762286" sldId="272"/>
            <ac:spMk id="5" creationId="{8E649930-04A0-58BE-B959-F7C5081654BD}"/>
          </ac:spMkLst>
        </pc:spChg>
      </pc:sldChg>
      <pc:sldChg chg="modSp mod delCm modNotesTx">
        <pc:chgData name="Wan, Matt" userId="8a1104dd-f9e2-4fe9-98f2-6b84f630339c" providerId="ADAL" clId="{3C273F88-3E20-4163-BE08-7ED8F7D896A5}" dt="2022-09-23T15:40:39.384" v="2451" actId="20577"/>
        <pc:sldMkLst>
          <pc:docMk/>
          <pc:sldMk cId="1181438045" sldId="273"/>
        </pc:sldMkLst>
        <pc:graphicFrameChg chg="mod modGraphic">
          <ac:chgData name="Wan, Matt" userId="8a1104dd-f9e2-4fe9-98f2-6b84f630339c" providerId="ADAL" clId="{3C273F88-3E20-4163-BE08-7ED8F7D896A5}" dt="2022-09-21T19:05:41.305" v="95" actId="20577"/>
          <ac:graphicFrameMkLst>
            <pc:docMk/>
            <pc:sldMk cId="1181438045" sldId="273"/>
            <ac:graphicFrameMk id="4" creationId="{CB4E4490-B9E4-E14B-A41D-3BC99A1B4402}"/>
          </ac:graphicFrameMkLst>
        </pc:graphicFrameChg>
        <pc:graphicFrameChg chg="mod modGraphic">
          <ac:chgData name="Wan, Matt" userId="8a1104dd-f9e2-4fe9-98f2-6b84f630339c" providerId="ADAL" clId="{3C273F88-3E20-4163-BE08-7ED8F7D896A5}" dt="2022-09-21T19:06:06.280" v="103"/>
          <ac:graphicFrameMkLst>
            <pc:docMk/>
            <pc:sldMk cId="1181438045" sldId="273"/>
            <ac:graphicFrameMk id="7" creationId="{8A4A7D1A-1177-FC41-B803-EEBE3C9F3987}"/>
          </ac:graphicFrameMkLst>
        </pc:graphicFrameChg>
      </pc:sldChg>
      <pc:sldChg chg="modSp mod modNotesTx">
        <pc:chgData name="Wan, Matt" userId="8a1104dd-f9e2-4fe9-98f2-6b84f630339c" providerId="ADAL" clId="{3C273F88-3E20-4163-BE08-7ED8F7D896A5}" dt="2022-09-23T15:17:12.871" v="2038" actId="20577"/>
        <pc:sldMkLst>
          <pc:docMk/>
          <pc:sldMk cId="976417567" sldId="274"/>
        </pc:sldMkLst>
        <pc:spChg chg="mod">
          <ac:chgData name="Wan, Matt" userId="8a1104dd-f9e2-4fe9-98f2-6b84f630339c" providerId="ADAL" clId="{3C273F88-3E20-4163-BE08-7ED8F7D896A5}" dt="2022-09-21T19:04:47.693" v="57" actId="27636"/>
          <ac:spMkLst>
            <pc:docMk/>
            <pc:sldMk cId="976417567" sldId="274"/>
            <ac:spMk id="4" creationId="{DDB3C45A-3ADC-B347-9469-371B2E8DA834}"/>
          </ac:spMkLst>
        </pc:spChg>
        <pc:spChg chg="mod">
          <ac:chgData name="Wan, Matt" userId="8a1104dd-f9e2-4fe9-98f2-6b84f630339c" providerId="ADAL" clId="{3C273F88-3E20-4163-BE08-7ED8F7D896A5}" dt="2022-09-21T19:15:19.033" v="122" actId="14100"/>
          <ac:spMkLst>
            <pc:docMk/>
            <pc:sldMk cId="976417567" sldId="274"/>
            <ac:spMk id="9" creationId="{BFEAE679-21F5-7441-B58F-DF8E7897279F}"/>
          </ac:spMkLst>
        </pc:spChg>
      </pc:sldChg>
      <pc:sldChg chg="delCm">
        <pc:chgData name="Wan, Matt" userId="8a1104dd-f9e2-4fe9-98f2-6b84f630339c" providerId="ADAL" clId="{3C273F88-3E20-4163-BE08-7ED8F7D896A5}" dt="2022-09-23T15:08:02.488" v="1892"/>
        <pc:sldMkLst>
          <pc:docMk/>
          <pc:sldMk cId="251682965" sldId="277"/>
        </pc:sldMkLst>
      </pc:sldChg>
      <pc:sldChg chg="modNotesTx">
        <pc:chgData name="Wan, Matt" userId="8a1104dd-f9e2-4fe9-98f2-6b84f630339c" providerId="ADAL" clId="{3C273F88-3E20-4163-BE08-7ED8F7D896A5}" dt="2022-09-23T15:18:15.305" v="2131" actId="20577"/>
        <pc:sldMkLst>
          <pc:docMk/>
          <pc:sldMk cId="2957454040" sldId="279"/>
        </pc:sldMkLst>
      </pc:sldChg>
      <pc:sldChg chg="modSp mod delCm modNotesTx">
        <pc:chgData name="Wan, Matt" userId="8a1104dd-f9e2-4fe9-98f2-6b84f630339c" providerId="ADAL" clId="{3C273F88-3E20-4163-BE08-7ED8F7D896A5}" dt="2022-09-23T15:43:32.533" v="2453" actId="1076"/>
        <pc:sldMkLst>
          <pc:docMk/>
          <pc:sldMk cId="3104280938" sldId="280"/>
        </pc:sldMkLst>
        <pc:spChg chg="mod">
          <ac:chgData name="Wan, Matt" userId="8a1104dd-f9e2-4fe9-98f2-6b84f630339c" providerId="ADAL" clId="{3C273F88-3E20-4163-BE08-7ED8F7D896A5}" dt="2022-09-21T19:03:24.596" v="1" actId="1076"/>
          <ac:spMkLst>
            <pc:docMk/>
            <pc:sldMk cId="3104280938" sldId="280"/>
            <ac:spMk id="3" creationId="{0C36E83A-7FC2-EF4A-9847-BE8E9A8C603C}"/>
          </ac:spMkLst>
        </pc:spChg>
        <pc:spChg chg="mod">
          <ac:chgData name="Wan, Matt" userId="8a1104dd-f9e2-4fe9-98f2-6b84f630339c" providerId="ADAL" clId="{3C273F88-3E20-4163-BE08-7ED8F7D896A5}" dt="2022-09-23T15:43:32.533" v="2453" actId="1076"/>
          <ac:spMkLst>
            <pc:docMk/>
            <pc:sldMk cId="3104280938" sldId="280"/>
            <ac:spMk id="4" creationId="{EAF69703-F0CC-FFBB-689C-2A849BDE52CC}"/>
          </ac:spMkLst>
        </pc:spChg>
      </pc:sldChg>
      <pc:sldChg chg="modSp mod delCm modNotesTx">
        <pc:chgData name="Wan, Matt" userId="8a1104dd-f9e2-4fe9-98f2-6b84f630339c" providerId="ADAL" clId="{3C273F88-3E20-4163-BE08-7ED8F7D896A5}" dt="2022-09-23T15:43:26.493" v="2452" actId="1076"/>
        <pc:sldMkLst>
          <pc:docMk/>
          <pc:sldMk cId="3137000509" sldId="281"/>
        </pc:sldMkLst>
        <pc:spChg chg="mod">
          <ac:chgData name="Wan, Matt" userId="8a1104dd-f9e2-4fe9-98f2-6b84f630339c" providerId="ADAL" clId="{3C273F88-3E20-4163-BE08-7ED8F7D896A5}" dt="2022-09-23T15:43:26.493" v="2452" actId="1076"/>
          <ac:spMkLst>
            <pc:docMk/>
            <pc:sldMk cId="3137000509" sldId="281"/>
            <ac:spMk id="4" creationId="{EAF69703-F0CC-FFBB-689C-2A849BDE52CC}"/>
          </ac:spMkLst>
        </pc:spChg>
      </pc:sldChg>
      <pc:sldChg chg="delCm">
        <pc:chgData name="Wan, Matt" userId="8a1104dd-f9e2-4fe9-98f2-6b84f630339c" providerId="ADAL" clId="{3C273F88-3E20-4163-BE08-7ED8F7D896A5}" dt="2022-09-23T15:07:56.098" v="1891"/>
        <pc:sldMkLst>
          <pc:docMk/>
          <pc:sldMk cId="1242267394" sldId="284"/>
        </pc:sldMkLst>
      </pc:sldChg>
      <pc:sldChg chg="modNotesTx">
        <pc:chgData name="Wan, Matt" userId="8a1104dd-f9e2-4fe9-98f2-6b84f630339c" providerId="ADAL" clId="{3C273F88-3E20-4163-BE08-7ED8F7D896A5}" dt="2022-09-23T15:15:12.812" v="2013" actId="20577"/>
        <pc:sldMkLst>
          <pc:docMk/>
          <pc:sldMk cId="3558586288" sldId="291"/>
        </pc:sldMkLst>
      </pc:sldChg>
      <pc:sldChg chg="modNotesTx">
        <pc:chgData name="Wan, Matt" userId="8a1104dd-f9e2-4fe9-98f2-6b84f630339c" providerId="ADAL" clId="{3C273F88-3E20-4163-BE08-7ED8F7D896A5}" dt="2022-09-23T15:15:40.303" v="2023" actId="20577"/>
        <pc:sldMkLst>
          <pc:docMk/>
          <pc:sldMk cId="2916424107" sldId="292"/>
        </pc:sldMkLst>
      </pc:sldChg>
    </pc:docChg>
  </pc:docChgLst>
  <pc:docChgLst>
    <pc:chgData name="Wan, Matt" userId="8a1104dd-f9e2-4fe9-98f2-6b84f630339c" providerId="ADAL" clId="{519EAA13-34A0-4553-BFEF-9066C3C921A3}"/>
    <pc:docChg chg="undo custSel addSld modSld modSection">
      <pc:chgData name="Wan, Matt" userId="8a1104dd-f9e2-4fe9-98f2-6b84f630339c" providerId="ADAL" clId="{519EAA13-34A0-4553-BFEF-9066C3C921A3}" dt="2023-04-26T19:25:22.207" v="717" actId="20577"/>
      <pc:docMkLst>
        <pc:docMk/>
      </pc:docMkLst>
      <pc:sldChg chg="modNotesTx">
        <pc:chgData name="Wan, Matt" userId="8a1104dd-f9e2-4fe9-98f2-6b84f630339c" providerId="ADAL" clId="{519EAA13-34A0-4553-BFEF-9066C3C921A3}" dt="2023-04-26T17:13:21.563" v="28" actId="20577"/>
        <pc:sldMkLst>
          <pc:docMk/>
          <pc:sldMk cId="3074379746" sldId="256"/>
        </pc:sldMkLst>
      </pc:sldChg>
      <pc:sldChg chg="modNotesTx">
        <pc:chgData name="Wan, Matt" userId="8a1104dd-f9e2-4fe9-98f2-6b84f630339c" providerId="ADAL" clId="{519EAA13-34A0-4553-BFEF-9066C3C921A3}" dt="2023-04-26T17:53:22.660" v="551" actId="20577"/>
        <pc:sldMkLst>
          <pc:docMk/>
          <pc:sldMk cId="4291846599" sldId="257"/>
        </pc:sldMkLst>
      </pc:sldChg>
      <pc:sldChg chg="modSp mod modNotesTx">
        <pc:chgData name="Wan, Matt" userId="8a1104dd-f9e2-4fe9-98f2-6b84f630339c" providerId="ADAL" clId="{519EAA13-34A0-4553-BFEF-9066C3C921A3}" dt="2023-04-26T17:19:43.079" v="227" actId="20577"/>
        <pc:sldMkLst>
          <pc:docMk/>
          <pc:sldMk cId="4169284835" sldId="258"/>
        </pc:sldMkLst>
        <pc:spChg chg="mod">
          <ac:chgData name="Wan, Matt" userId="8a1104dd-f9e2-4fe9-98f2-6b84f630339c" providerId="ADAL" clId="{519EAA13-34A0-4553-BFEF-9066C3C921A3}" dt="2023-04-26T17:19:25.248" v="226" actId="20577"/>
          <ac:spMkLst>
            <pc:docMk/>
            <pc:sldMk cId="4169284835" sldId="258"/>
            <ac:spMk id="3" creationId="{5CEE23CC-0516-ED41-A190-89F5AD2E37E7}"/>
          </ac:spMkLst>
        </pc:spChg>
      </pc:sldChg>
      <pc:sldChg chg="modNotesTx">
        <pc:chgData name="Wan, Matt" userId="8a1104dd-f9e2-4fe9-98f2-6b84f630339c" providerId="ADAL" clId="{519EAA13-34A0-4553-BFEF-9066C3C921A3}" dt="2023-04-26T17:18:00.971" v="192" actId="20577"/>
        <pc:sldMkLst>
          <pc:docMk/>
          <pc:sldMk cId="3558586288" sldId="291"/>
        </pc:sldMkLst>
      </pc:sldChg>
      <pc:sldChg chg="modNotesTx">
        <pc:chgData name="Wan, Matt" userId="8a1104dd-f9e2-4fe9-98f2-6b84f630339c" providerId="ADAL" clId="{519EAA13-34A0-4553-BFEF-9066C3C921A3}" dt="2023-04-26T18:14:15.687" v="714" actId="20577"/>
        <pc:sldMkLst>
          <pc:docMk/>
          <pc:sldMk cId="2916424107" sldId="292"/>
        </pc:sldMkLst>
      </pc:sldChg>
      <pc:sldChg chg="modNotesTx">
        <pc:chgData name="Wan, Matt" userId="8a1104dd-f9e2-4fe9-98f2-6b84f630339c" providerId="ADAL" clId="{519EAA13-34A0-4553-BFEF-9066C3C921A3}" dt="2023-04-26T17:23:21.396" v="325" actId="20577"/>
        <pc:sldMkLst>
          <pc:docMk/>
          <pc:sldMk cId="429469101" sldId="293"/>
        </pc:sldMkLst>
      </pc:sldChg>
      <pc:sldChg chg="modNotesTx">
        <pc:chgData name="Wan, Matt" userId="8a1104dd-f9e2-4fe9-98f2-6b84f630339c" providerId="ADAL" clId="{519EAA13-34A0-4553-BFEF-9066C3C921A3}" dt="2023-04-26T18:01:49.562" v="609" actId="20577"/>
        <pc:sldMkLst>
          <pc:docMk/>
          <pc:sldMk cId="2652101391" sldId="297"/>
        </pc:sldMkLst>
      </pc:sldChg>
      <pc:sldChg chg="modNotesTx">
        <pc:chgData name="Wan, Matt" userId="8a1104dd-f9e2-4fe9-98f2-6b84f630339c" providerId="ADAL" clId="{519EAA13-34A0-4553-BFEF-9066C3C921A3}" dt="2023-04-26T18:02:05.419" v="661" actId="20577"/>
        <pc:sldMkLst>
          <pc:docMk/>
          <pc:sldMk cId="1088517191" sldId="298"/>
        </pc:sldMkLst>
      </pc:sldChg>
      <pc:sldChg chg="modNotesTx">
        <pc:chgData name="Wan, Matt" userId="8a1104dd-f9e2-4fe9-98f2-6b84f630339c" providerId="ADAL" clId="{519EAA13-34A0-4553-BFEF-9066C3C921A3}" dt="2023-04-26T19:25:22.207" v="717" actId="20577"/>
        <pc:sldMkLst>
          <pc:docMk/>
          <pc:sldMk cId="2952579095" sldId="299"/>
        </pc:sldMkLst>
      </pc:sldChg>
      <pc:sldChg chg="delSp modSp new mod">
        <pc:chgData name="Wan, Matt" userId="8a1104dd-f9e2-4fe9-98f2-6b84f630339c" providerId="ADAL" clId="{519EAA13-34A0-4553-BFEF-9066C3C921A3}" dt="2023-04-26T17:35:11.900" v="550" actId="2711"/>
        <pc:sldMkLst>
          <pc:docMk/>
          <pc:sldMk cId="818957698" sldId="300"/>
        </pc:sldMkLst>
        <pc:spChg chg="mod">
          <ac:chgData name="Wan, Matt" userId="8a1104dd-f9e2-4fe9-98f2-6b84f630339c" providerId="ADAL" clId="{519EAA13-34A0-4553-BFEF-9066C3C921A3}" dt="2023-04-26T17:35:11.900" v="550" actId="2711"/>
          <ac:spMkLst>
            <pc:docMk/>
            <pc:sldMk cId="818957698" sldId="300"/>
            <ac:spMk id="2" creationId="{C26298BC-251A-415C-3749-2334AFCBB6A7}"/>
          </ac:spMkLst>
        </pc:spChg>
        <pc:spChg chg="del">
          <ac:chgData name="Wan, Matt" userId="8a1104dd-f9e2-4fe9-98f2-6b84f630339c" providerId="ADAL" clId="{519EAA13-34A0-4553-BFEF-9066C3C921A3}" dt="2023-04-26T17:34:51.562" v="537" actId="478"/>
          <ac:spMkLst>
            <pc:docMk/>
            <pc:sldMk cId="818957698" sldId="300"/>
            <ac:spMk id="3" creationId="{9F171597-9888-74BB-1520-FE121D071FFC}"/>
          </ac:spMkLst>
        </pc:spChg>
      </pc:sldChg>
    </pc:docChg>
  </pc:docChgLst>
  <pc:docChgLst>
    <pc:chgData name="Wan, Matt" userId="8a1104dd-f9e2-4fe9-98f2-6b84f630339c" providerId="ADAL" clId="{F76D218F-B212-7B40-9394-FB89043FBB81}"/>
    <pc:docChg chg="undo custSel addSld delSld modSld delSection modSection">
      <pc:chgData name="Wan, Matt" userId="8a1104dd-f9e2-4fe9-98f2-6b84f630339c" providerId="ADAL" clId="{F76D218F-B212-7B40-9394-FB89043FBB81}" dt="2023-04-26T20:42:56.207" v="2173"/>
      <pc:docMkLst>
        <pc:docMk/>
      </pc:docMkLst>
      <pc:sldChg chg="modSp mod modNotesTx">
        <pc:chgData name="Wan, Matt" userId="8a1104dd-f9e2-4fe9-98f2-6b84f630339c" providerId="ADAL" clId="{F76D218F-B212-7B40-9394-FB89043FBB81}" dt="2023-04-14T16:53:39.215" v="1385" actId="20577"/>
        <pc:sldMkLst>
          <pc:docMk/>
          <pc:sldMk cId="3074379746" sldId="256"/>
        </pc:sldMkLst>
        <pc:spChg chg="mod">
          <ac:chgData name="Wan, Matt" userId="8a1104dd-f9e2-4fe9-98f2-6b84f630339c" providerId="ADAL" clId="{F76D218F-B212-7B40-9394-FB89043FBB81}" dt="2023-04-14T16:39:02.219" v="1265" actId="404"/>
          <ac:spMkLst>
            <pc:docMk/>
            <pc:sldMk cId="3074379746" sldId="256"/>
            <ac:spMk id="2" creationId="{FE7DB65F-D986-3146-9321-4FC614837146}"/>
          </ac:spMkLst>
        </pc:spChg>
      </pc:sldChg>
      <pc:sldChg chg="delSp modSp mod modNotesTx">
        <pc:chgData name="Wan, Matt" userId="8a1104dd-f9e2-4fe9-98f2-6b84f630339c" providerId="ADAL" clId="{F76D218F-B212-7B40-9394-FB89043FBB81}" dt="2023-04-14T16:54:11.755" v="1397" actId="20577"/>
        <pc:sldMkLst>
          <pc:docMk/>
          <pc:sldMk cId="4291846599" sldId="257"/>
        </pc:sldMkLst>
        <pc:spChg chg="mod">
          <ac:chgData name="Wan, Matt" userId="8a1104dd-f9e2-4fe9-98f2-6b84f630339c" providerId="ADAL" clId="{F76D218F-B212-7B40-9394-FB89043FBB81}" dt="2023-04-14T16:42:15.017" v="1306" actId="2711"/>
          <ac:spMkLst>
            <pc:docMk/>
            <pc:sldMk cId="4291846599" sldId="257"/>
            <ac:spMk id="2" creationId="{3359B827-CD42-F342-A75D-EA08C6693A17}"/>
          </ac:spMkLst>
        </pc:spChg>
        <pc:spChg chg="mod">
          <ac:chgData name="Wan, Matt" userId="8a1104dd-f9e2-4fe9-98f2-6b84f630339c" providerId="ADAL" clId="{F76D218F-B212-7B40-9394-FB89043FBB81}" dt="2023-04-14T16:42:10.002" v="1305" actId="122"/>
          <ac:spMkLst>
            <pc:docMk/>
            <pc:sldMk cId="4291846599" sldId="257"/>
            <ac:spMk id="3" creationId="{5B67E803-8A11-C545-AE2F-6791B221ADED}"/>
          </ac:spMkLst>
        </pc:spChg>
        <pc:graphicFrameChg chg="del modGraphic">
          <ac:chgData name="Wan, Matt" userId="8a1104dd-f9e2-4fe9-98f2-6b84f630339c" providerId="ADAL" clId="{F76D218F-B212-7B40-9394-FB89043FBB81}" dt="2023-04-14T16:41:30.855" v="1290" actId="478"/>
          <ac:graphicFrameMkLst>
            <pc:docMk/>
            <pc:sldMk cId="4291846599" sldId="257"/>
            <ac:graphicFrameMk id="6" creationId="{C3AE4F0A-E3B8-5E47-80E2-E2C43B21FACE}"/>
          </ac:graphicFrameMkLst>
        </pc:graphicFrameChg>
      </pc:sldChg>
      <pc:sldChg chg="addSp delSp modSp mod modNotesTx">
        <pc:chgData name="Wan, Matt" userId="8a1104dd-f9e2-4fe9-98f2-6b84f630339c" providerId="ADAL" clId="{F76D218F-B212-7B40-9394-FB89043FBB81}" dt="2023-04-14T18:43:01.549" v="1478" actId="20577"/>
        <pc:sldMkLst>
          <pc:docMk/>
          <pc:sldMk cId="4169284835" sldId="258"/>
        </pc:sldMkLst>
        <pc:spChg chg="mod">
          <ac:chgData name="Wan, Matt" userId="8a1104dd-f9e2-4fe9-98f2-6b84f630339c" providerId="ADAL" clId="{F76D218F-B212-7B40-9394-FB89043FBB81}" dt="2023-04-14T16:42:57.006" v="1311" actId="2711"/>
          <ac:spMkLst>
            <pc:docMk/>
            <pc:sldMk cId="4169284835" sldId="258"/>
            <ac:spMk id="2" creationId="{1B5B4A82-3FD8-B14A-9EDF-98195B4D720A}"/>
          </ac:spMkLst>
        </pc:spChg>
        <pc:spChg chg="mod">
          <ac:chgData name="Wan, Matt" userId="8a1104dd-f9e2-4fe9-98f2-6b84f630339c" providerId="ADAL" clId="{F76D218F-B212-7B40-9394-FB89043FBB81}" dt="2023-04-14T18:43:01.549" v="1478" actId="20577"/>
          <ac:spMkLst>
            <pc:docMk/>
            <pc:sldMk cId="4169284835" sldId="258"/>
            <ac:spMk id="3" creationId="{5CEE23CC-0516-ED41-A190-89F5AD2E37E7}"/>
          </ac:spMkLst>
        </pc:spChg>
        <pc:spChg chg="add del mod">
          <ac:chgData name="Wan, Matt" userId="8a1104dd-f9e2-4fe9-98f2-6b84f630339c" providerId="ADAL" clId="{F76D218F-B212-7B40-9394-FB89043FBB81}" dt="2023-04-14T18:39:57.868" v="1457"/>
          <ac:spMkLst>
            <pc:docMk/>
            <pc:sldMk cId="4169284835" sldId="258"/>
            <ac:spMk id="4" creationId="{4C61B5AC-D382-404C-9755-5D785D2344B8}"/>
          </ac:spMkLst>
        </pc:spChg>
      </pc:sldChg>
      <pc:sldChg chg="del">
        <pc:chgData name="Wan, Matt" userId="8a1104dd-f9e2-4fe9-98f2-6b84f630339c" providerId="ADAL" clId="{F76D218F-B212-7B40-9394-FB89043FBB81}" dt="2023-04-14T15:59:34.974" v="92" actId="2696"/>
        <pc:sldMkLst>
          <pc:docMk/>
          <pc:sldMk cId="2259746874" sldId="259"/>
        </pc:sldMkLst>
      </pc:sldChg>
      <pc:sldChg chg="del">
        <pc:chgData name="Wan, Matt" userId="8a1104dd-f9e2-4fe9-98f2-6b84f630339c" providerId="ADAL" clId="{F76D218F-B212-7B40-9394-FB89043FBB81}" dt="2023-04-14T15:59:34.974" v="92" actId="2696"/>
        <pc:sldMkLst>
          <pc:docMk/>
          <pc:sldMk cId="3423496561" sldId="261"/>
        </pc:sldMkLst>
      </pc:sldChg>
      <pc:sldChg chg="del">
        <pc:chgData name="Wan, Matt" userId="8a1104dd-f9e2-4fe9-98f2-6b84f630339c" providerId="ADAL" clId="{F76D218F-B212-7B40-9394-FB89043FBB81}" dt="2023-04-14T16:30:10.741" v="1006" actId="2696"/>
        <pc:sldMkLst>
          <pc:docMk/>
          <pc:sldMk cId="1877121912" sldId="263"/>
        </pc:sldMkLst>
      </pc:sldChg>
      <pc:sldChg chg="del">
        <pc:chgData name="Wan, Matt" userId="8a1104dd-f9e2-4fe9-98f2-6b84f630339c" providerId="ADAL" clId="{F76D218F-B212-7B40-9394-FB89043FBB81}" dt="2023-04-14T15:59:34.974" v="92" actId="2696"/>
        <pc:sldMkLst>
          <pc:docMk/>
          <pc:sldMk cId="3415040086" sldId="266"/>
        </pc:sldMkLst>
      </pc:sldChg>
      <pc:sldChg chg="del">
        <pc:chgData name="Wan, Matt" userId="8a1104dd-f9e2-4fe9-98f2-6b84f630339c" providerId="ADAL" clId="{F76D218F-B212-7B40-9394-FB89043FBB81}" dt="2023-04-14T15:59:34.974" v="92" actId="2696"/>
        <pc:sldMkLst>
          <pc:docMk/>
          <pc:sldMk cId="2120888161" sldId="267"/>
        </pc:sldMkLst>
      </pc:sldChg>
      <pc:sldChg chg="del">
        <pc:chgData name="Wan, Matt" userId="8a1104dd-f9e2-4fe9-98f2-6b84f630339c" providerId="ADAL" clId="{F76D218F-B212-7B40-9394-FB89043FBB81}" dt="2023-04-14T15:59:34.974" v="92" actId="2696"/>
        <pc:sldMkLst>
          <pc:docMk/>
          <pc:sldMk cId="3978892360" sldId="268"/>
        </pc:sldMkLst>
      </pc:sldChg>
      <pc:sldChg chg="del">
        <pc:chgData name="Wan, Matt" userId="8a1104dd-f9e2-4fe9-98f2-6b84f630339c" providerId="ADAL" clId="{F76D218F-B212-7B40-9394-FB89043FBB81}" dt="2023-04-14T15:59:34.974" v="92" actId="2696"/>
        <pc:sldMkLst>
          <pc:docMk/>
          <pc:sldMk cId="842683706" sldId="269"/>
        </pc:sldMkLst>
      </pc:sldChg>
      <pc:sldChg chg="del">
        <pc:chgData name="Wan, Matt" userId="8a1104dd-f9e2-4fe9-98f2-6b84f630339c" providerId="ADAL" clId="{F76D218F-B212-7B40-9394-FB89043FBB81}" dt="2023-04-14T15:59:34.974" v="92" actId="2696"/>
        <pc:sldMkLst>
          <pc:docMk/>
          <pc:sldMk cId="2506698506" sldId="271"/>
        </pc:sldMkLst>
      </pc:sldChg>
      <pc:sldChg chg="del">
        <pc:chgData name="Wan, Matt" userId="8a1104dd-f9e2-4fe9-98f2-6b84f630339c" providerId="ADAL" clId="{F76D218F-B212-7B40-9394-FB89043FBB81}" dt="2023-04-14T15:59:34.974" v="92" actId="2696"/>
        <pc:sldMkLst>
          <pc:docMk/>
          <pc:sldMk cId="1610762286" sldId="272"/>
        </pc:sldMkLst>
      </pc:sldChg>
      <pc:sldChg chg="del">
        <pc:chgData name="Wan, Matt" userId="8a1104dd-f9e2-4fe9-98f2-6b84f630339c" providerId="ADAL" clId="{F76D218F-B212-7B40-9394-FB89043FBB81}" dt="2023-04-14T15:59:34.974" v="92" actId="2696"/>
        <pc:sldMkLst>
          <pc:docMk/>
          <pc:sldMk cId="1181438045" sldId="273"/>
        </pc:sldMkLst>
      </pc:sldChg>
      <pc:sldChg chg="addSp delSp modSp del mod modNotesTx">
        <pc:chgData name="Wan, Matt" userId="8a1104dd-f9e2-4fe9-98f2-6b84f630339c" providerId="ADAL" clId="{F76D218F-B212-7B40-9394-FB89043FBB81}" dt="2023-04-14T20:33:09.596" v="1620" actId="2696"/>
        <pc:sldMkLst>
          <pc:docMk/>
          <pc:sldMk cId="976417567" sldId="274"/>
        </pc:sldMkLst>
        <pc:spChg chg="del mod">
          <ac:chgData name="Wan, Matt" userId="8a1104dd-f9e2-4fe9-98f2-6b84f630339c" providerId="ADAL" clId="{F76D218F-B212-7B40-9394-FB89043FBB81}" dt="2023-04-14T16:44:04.183" v="1323" actId="478"/>
          <ac:spMkLst>
            <pc:docMk/>
            <pc:sldMk cId="976417567" sldId="274"/>
            <ac:spMk id="2" creationId="{637F1909-4229-8345-B6E4-A28B5A392CBD}"/>
          </ac:spMkLst>
        </pc:spChg>
        <pc:spChg chg="add del">
          <ac:chgData name="Wan, Matt" userId="8a1104dd-f9e2-4fe9-98f2-6b84f630339c" providerId="ADAL" clId="{F76D218F-B212-7B40-9394-FB89043FBB81}" dt="2023-04-14T16:19:14.182" v="690" actId="478"/>
          <ac:spMkLst>
            <pc:docMk/>
            <pc:sldMk cId="976417567" sldId="274"/>
            <ac:spMk id="4" creationId="{DDB3C45A-3ADC-B347-9469-371B2E8DA834}"/>
          </ac:spMkLst>
        </pc:spChg>
        <pc:spChg chg="del mod">
          <ac:chgData name="Wan, Matt" userId="8a1104dd-f9e2-4fe9-98f2-6b84f630339c" providerId="ADAL" clId="{F76D218F-B212-7B40-9394-FB89043FBB81}" dt="2023-04-14T16:32:59.857" v="1053" actId="478"/>
          <ac:spMkLst>
            <pc:docMk/>
            <pc:sldMk cId="976417567" sldId="274"/>
            <ac:spMk id="7" creationId="{82FA21F3-F1FC-4487-D279-35E47B02B018}"/>
          </ac:spMkLst>
        </pc:spChg>
        <pc:spChg chg="del mod">
          <ac:chgData name="Wan, Matt" userId="8a1104dd-f9e2-4fe9-98f2-6b84f630339c" providerId="ADAL" clId="{F76D218F-B212-7B40-9394-FB89043FBB81}" dt="2023-04-14T16:33:00.466" v="1054" actId="478"/>
          <ac:spMkLst>
            <pc:docMk/>
            <pc:sldMk cId="976417567" sldId="274"/>
            <ac:spMk id="8" creationId="{B9367F42-E4B4-F14F-86C7-624C5EEB3977}"/>
          </ac:spMkLst>
        </pc:spChg>
        <pc:spChg chg="del mod">
          <ac:chgData name="Wan, Matt" userId="8a1104dd-f9e2-4fe9-98f2-6b84f630339c" providerId="ADAL" clId="{F76D218F-B212-7B40-9394-FB89043FBB81}" dt="2023-04-14T16:32:55.336" v="1052" actId="478"/>
          <ac:spMkLst>
            <pc:docMk/>
            <pc:sldMk cId="976417567" sldId="274"/>
            <ac:spMk id="9" creationId="{BFEAE679-21F5-7441-B58F-DF8E7897279F}"/>
          </ac:spMkLst>
        </pc:spChg>
        <pc:spChg chg="del mod">
          <ac:chgData name="Wan, Matt" userId="8a1104dd-f9e2-4fe9-98f2-6b84f630339c" providerId="ADAL" clId="{F76D218F-B212-7B40-9394-FB89043FBB81}" dt="2023-04-14T16:32:55.336" v="1052" actId="478"/>
          <ac:spMkLst>
            <pc:docMk/>
            <pc:sldMk cId="976417567" sldId="274"/>
            <ac:spMk id="10" creationId="{C7503FF0-A7D0-3343-906E-D1D3A663C649}"/>
          </ac:spMkLst>
        </pc:spChg>
        <pc:spChg chg="del mod">
          <ac:chgData name="Wan, Matt" userId="8a1104dd-f9e2-4fe9-98f2-6b84f630339c" providerId="ADAL" clId="{F76D218F-B212-7B40-9394-FB89043FBB81}" dt="2023-04-14T16:32:55.336" v="1052" actId="478"/>
          <ac:spMkLst>
            <pc:docMk/>
            <pc:sldMk cId="976417567" sldId="274"/>
            <ac:spMk id="11" creationId="{E67C4F56-79A5-D641-A69F-0001F1E632BD}"/>
          </ac:spMkLst>
        </pc:spChg>
        <pc:spChg chg="del mod">
          <ac:chgData name="Wan, Matt" userId="8a1104dd-f9e2-4fe9-98f2-6b84f630339c" providerId="ADAL" clId="{F76D218F-B212-7B40-9394-FB89043FBB81}" dt="2023-04-14T16:32:55.336" v="1052" actId="478"/>
          <ac:spMkLst>
            <pc:docMk/>
            <pc:sldMk cId="976417567" sldId="274"/>
            <ac:spMk id="12" creationId="{31A203BA-A988-6244-8EFF-BA2B46C2609E}"/>
          </ac:spMkLst>
        </pc:spChg>
        <pc:spChg chg="del mod">
          <ac:chgData name="Wan, Matt" userId="8a1104dd-f9e2-4fe9-98f2-6b84f630339c" providerId="ADAL" clId="{F76D218F-B212-7B40-9394-FB89043FBB81}" dt="2023-04-14T16:32:55.336" v="1052" actId="478"/>
          <ac:spMkLst>
            <pc:docMk/>
            <pc:sldMk cId="976417567" sldId="274"/>
            <ac:spMk id="13" creationId="{3D2797D8-2C9D-6042-B18C-EEE9163C3E3E}"/>
          </ac:spMkLst>
        </pc:spChg>
        <pc:spChg chg="del mod">
          <ac:chgData name="Wan, Matt" userId="8a1104dd-f9e2-4fe9-98f2-6b84f630339c" providerId="ADAL" clId="{F76D218F-B212-7B40-9394-FB89043FBB81}" dt="2023-04-14T16:32:55.336" v="1052" actId="478"/>
          <ac:spMkLst>
            <pc:docMk/>
            <pc:sldMk cId="976417567" sldId="274"/>
            <ac:spMk id="14" creationId="{468A3F5E-B46C-2C4E-9A96-24A43A93A65C}"/>
          </ac:spMkLst>
        </pc:spChg>
        <pc:spChg chg="del mod">
          <ac:chgData name="Wan, Matt" userId="8a1104dd-f9e2-4fe9-98f2-6b84f630339c" providerId="ADAL" clId="{F76D218F-B212-7B40-9394-FB89043FBB81}" dt="2023-04-14T16:32:55.336" v="1052" actId="478"/>
          <ac:spMkLst>
            <pc:docMk/>
            <pc:sldMk cId="976417567" sldId="274"/>
            <ac:spMk id="15" creationId="{7703FC68-155A-1841-B1C2-A037D293B703}"/>
          </ac:spMkLst>
        </pc:spChg>
        <pc:spChg chg="del mod">
          <ac:chgData name="Wan, Matt" userId="8a1104dd-f9e2-4fe9-98f2-6b84f630339c" providerId="ADAL" clId="{F76D218F-B212-7B40-9394-FB89043FBB81}" dt="2023-04-14T16:32:55.336" v="1052" actId="478"/>
          <ac:spMkLst>
            <pc:docMk/>
            <pc:sldMk cId="976417567" sldId="274"/>
            <ac:spMk id="16" creationId="{A1A5B2E4-542D-E041-AEB5-901F05DC41EB}"/>
          </ac:spMkLst>
        </pc:spChg>
        <pc:spChg chg="del mod">
          <ac:chgData name="Wan, Matt" userId="8a1104dd-f9e2-4fe9-98f2-6b84f630339c" providerId="ADAL" clId="{F76D218F-B212-7B40-9394-FB89043FBB81}" dt="2023-04-14T16:32:55.336" v="1052" actId="478"/>
          <ac:spMkLst>
            <pc:docMk/>
            <pc:sldMk cId="976417567" sldId="274"/>
            <ac:spMk id="17" creationId="{726CEA2E-C194-7A44-A535-AD6B604070CF}"/>
          </ac:spMkLst>
        </pc:spChg>
        <pc:spChg chg="add del mod">
          <ac:chgData name="Wan, Matt" userId="8a1104dd-f9e2-4fe9-98f2-6b84f630339c" providerId="ADAL" clId="{F76D218F-B212-7B40-9394-FB89043FBB81}" dt="2023-04-14T16:33:01.356" v="1055" actId="478"/>
          <ac:spMkLst>
            <pc:docMk/>
            <pc:sldMk cId="976417567" sldId="274"/>
            <ac:spMk id="18" creationId="{5F028880-9E8D-424C-A610-DA3D594504EE}"/>
          </ac:spMkLst>
        </pc:spChg>
        <pc:spChg chg="add del mod">
          <ac:chgData name="Wan, Matt" userId="8a1104dd-f9e2-4fe9-98f2-6b84f630339c" providerId="ADAL" clId="{F76D218F-B212-7B40-9394-FB89043FBB81}" dt="2023-04-14T16:44:05.978" v="1324" actId="478"/>
          <ac:spMkLst>
            <pc:docMk/>
            <pc:sldMk cId="976417567" sldId="274"/>
            <ac:spMk id="21" creationId="{CB08264A-9596-3E40-B31D-6430B8074FF3}"/>
          </ac:spMkLst>
        </pc:spChg>
        <pc:picChg chg="del mod">
          <ac:chgData name="Wan, Matt" userId="8a1104dd-f9e2-4fe9-98f2-6b84f630339c" providerId="ADAL" clId="{F76D218F-B212-7B40-9394-FB89043FBB81}" dt="2023-04-14T16:32:48.954" v="1050" actId="478"/>
          <ac:picMkLst>
            <pc:docMk/>
            <pc:sldMk cId="976417567" sldId="274"/>
            <ac:picMk id="3" creationId="{DD62C809-EAEB-6F38-BC34-56210680C49B}"/>
          </ac:picMkLst>
        </pc:picChg>
        <pc:picChg chg="del mod">
          <ac:chgData name="Wan, Matt" userId="8a1104dd-f9e2-4fe9-98f2-6b84f630339c" providerId="ADAL" clId="{F76D218F-B212-7B40-9394-FB89043FBB81}" dt="2023-04-14T16:32:52.449" v="1051" actId="478"/>
          <ac:picMkLst>
            <pc:docMk/>
            <pc:sldMk cId="976417567" sldId="274"/>
            <ac:picMk id="5" creationId="{2E7BAE82-5C56-F69F-D383-CEAC884FAE09}"/>
          </ac:picMkLst>
        </pc:picChg>
        <pc:picChg chg="add mod">
          <ac:chgData name="Wan, Matt" userId="8a1104dd-f9e2-4fe9-98f2-6b84f630339c" providerId="ADAL" clId="{F76D218F-B212-7B40-9394-FB89043FBB81}" dt="2023-04-14T16:44:10.032" v="1326" actId="1076"/>
          <ac:picMkLst>
            <pc:docMk/>
            <pc:sldMk cId="976417567" sldId="274"/>
            <ac:picMk id="19" creationId="{558C33A2-390B-D54A-BDB1-4618DBF28525}"/>
          </ac:picMkLst>
        </pc:picChg>
      </pc:sldChg>
      <pc:sldChg chg="del">
        <pc:chgData name="Wan, Matt" userId="8a1104dd-f9e2-4fe9-98f2-6b84f630339c" providerId="ADAL" clId="{F76D218F-B212-7B40-9394-FB89043FBB81}" dt="2023-04-14T15:59:34.974" v="92" actId="2696"/>
        <pc:sldMkLst>
          <pc:docMk/>
          <pc:sldMk cId="4170470699" sldId="275"/>
        </pc:sldMkLst>
      </pc:sldChg>
      <pc:sldChg chg="del">
        <pc:chgData name="Wan, Matt" userId="8a1104dd-f9e2-4fe9-98f2-6b84f630339c" providerId="ADAL" clId="{F76D218F-B212-7B40-9394-FB89043FBB81}" dt="2023-04-14T15:59:34.974" v="92" actId="2696"/>
        <pc:sldMkLst>
          <pc:docMk/>
          <pc:sldMk cId="251682965" sldId="277"/>
        </pc:sldMkLst>
      </pc:sldChg>
      <pc:sldChg chg="del modNotesTx">
        <pc:chgData name="Wan, Matt" userId="8a1104dd-f9e2-4fe9-98f2-6b84f630339c" providerId="ADAL" clId="{F76D218F-B212-7B40-9394-FB89043FBB81}" dt="2023-04-14T16:30:58.815" v="1017" actId="2696"/>
        <pc:sldMkLst>
          <pc:docMk/>
          <pc:sldMk cId="2957454040" sldId="279"/>
        </pc:sldMkLst>
      </pc:sldChg>
      <pc:sldChg chg="del">
        <pc:chgData name="Wan, Matt" userId="8a1104dd-f9e2-4fe9-98f2-6b84f630339c" providerId="ADAL" clId="{F76D218F-B212-7B40-9394-FB89043FBB81}" dt="2023-04-14T15:59:34.974" v="92" actId="2696"/>
        <pc:sldMkLst>
          <pc:docMk/>
          <pc:sldMk cId="3104280938" sldId="280"/>
        </pc:sldMkLst>
      </pc:sldChg>
      <pc:sldChg chg="del">
        <pc:chgData name="Wan, Matt" userId="8a1104dd-f9e2-4fe9-98f2-6b84f630339c" providerId="ADAL" clId="{F76D218F-B212-7B40-9394-FB89043FBB81}" dt="2023-04-14T15:59:34.974" v="92" actId="2696"/>
        <pc:sldMkLst>
          <pc:docMk/>
          <pc:sldMk cId="3137000509" sldId="281"/>
        </pc:sldMkLst>
      </pc:sldChg>
      <pc:sldChg chg="del">
        <pc:chgData name="Wan, Matt" userId="8a1104dd-f9e2-4fe9-98f2-6b84f630339c" providerId="ADAL" clId="{F76D218F-B212-7B40-9394-FB89043FBB81}" dt="2023-04-14T15:59:34.974" v="92" actId="2696"/>
        <pc:sldMkLst>
          <pc:docMk/>
          <pc:sldMk cId="94688551" sldId="282"/>
        </pc:sldMkLst>
      </pc:sldChg>
      <pc:sldChg chg="del">
        <pc:chgData name="Wan, Matt" userId="8a1104dd-f9e2-4fe9-98f2-6b84f630339c" providerId="ADAL" clId="{F76D218F-B212-7B40-9394-FB89043FBB81}" dt="2023-04-14T15:59:34.974" v="92" actId="2696"/>
        <pc:sldMkLst>
          <pc:docMk/>
          <pc:sldMk cId="1242267394" sldId="284"/>
        </pc:sldMkLst>
      </pc:sldChg>
      <pc:sldChg chg="del">
        <pc:chgData name="Wan, Matt" userId="8a1104dd-f9e2-4fe9-98f2-6b84f630339c" providerId="ADAL" clId="{F76D218F-B212-7B40-9394-FB89043FBB81}" dt="2023-04-14T15:59:34.974" v="92" actId="2696"/>
        <pc:sldMkLst>
          <pc:docMk/>
          <pc:sldMk cId="602948720" sldId="287"/>
        </pc:sldMkLst>
      </pc:sldChg>
      <pc:sldChg chg="del">
        <pc:chgData name="Wan, Matt" userId="8a1104dd-f9e2-4fe9-98f2-6b84f630339c" providerId="ADAL" clId="{F76D218F-B212-7B40-9394-FB89043FBB81}" dt="2023-04-14T15:59:34.974" v="92" actId="2696"/>
        <pc:sldMkLst>
          <pc:docMk/>
          <pc:sldMk cId="669164130" sldId="288"/>
        </pc:sldMkLst>
      </pc:sldChg>
      <pc:sldChg chg="del">
        <pc:chgData name="Wan, Matt" userId="8a1104dd-f9e2-4fe9-98f2-6b84f630339c" providerId="ADAL" clId="{F76D218F-B212-7B40-9394-FB89043FBB81}" dt="2023-04-14T15:59:34.974" v="92" actId="2696"/>
        <pc:sldMkLst>
          <pc:docMk/>
          <pc:sldMk cId="3687449298" sldId="289"/>
        </pc:sldMkLst>
      </pc:sldChg>
      <pc:sldChg chg="modSp mod modNotesTx">
        <pc:chgData name="Wan, Matt" userId="8a1104dd-f9e2-4fe9-98f2-6b84f630339c" providerId="ADAL" clId="{F76D218F-B212-7B40-9394-FB89043FBB81}" dt="2023-04-14T18:45:51.645" v="1575" actId="20577"/>
        <pc:sldMkLst>
          <pc:docMk/>
          <pc:sldMk cId="3558586288" sldId="291"/>
        </pc:sldMkLst>
        <pc:spChg chg="mod">
          <ac:chgData name="Wan, Matt" userId="8a1104dd-f9e2-4fe9-98f2-6b84f630339c" providerId="ADAL" clId="{F76D218F-B212-7B40-9394-FB89043FBB81}" dt="2023-04-14T16:42:20.689" v="1307" actId="2711"/>
          <ac:spMkLst>
            <pc:docMk/>
            <pc:sldMk cId="3558586288" sldId="291"/>
            <ac:spMk id="3" creationId="{AFE0A2D0-4130-E245-99F6-43BD7F4FFE92}"/>
          </ac:spMkLst>
        </pc:spChg>
      </pc:sldChg>
      <pc:sldChg chg="modSp mod modNotesTx">
        <pc:chgData name="Wan, Matt" userId="8a1104dd-f9e2-4fe9-98f2-6b84f630339c" providerId="ADAL" clId="{F76D218F-B212-7B40-9394-FB89043FBB81}" dt="2023-04-14T18:45:45.521" v="1568" actId="20577"/>
        <pc:sldMkLst>
          <pc:docMk/>
          <pc:sldMk cId="2916424107" sldId="292"/>
        </pc:sldMkLst>
        <pc:spChg chg="mod">
          <ac:chgData name="Wan, Matt" userId="8a1104dd-f9e2-4fe9-98f2-6b84f630339c" providerId="ADAL" clId="{F76D218F-B212-7B40-9394-FB89043FBB81}" dt="2023-04-14T16:42:25.316" v="1308" actId="2711"/>
          <ac:spMkLst>
            <pc:docMk/>
            <pc:sldMk cId="2916424107" sldId="292"/>
            <ac:spMk id="3" creationId="{00000000-0000-0000-0000-000000000000}"/>
          </ac:spMkLst>
        </pc:spChg>
      </pc:sldChg>
      <pc:sldChg chg="addSp delSp modSp new mod modNotesTx">
        <pc:chgData name="Wan, Matt" userId="8a1104dd-f9e2-4fe9-98f2-6b84f630339c" providerId="ADAL" clId="{F76D218F-B212-7B40-9394-FB89043FBB81}" dt="2023-04-26T20:42:30.545" v="2132" actId="20577"/>
        <pc:sldMkLst>
          <pc:docMk/>
          <pc:sldMk cId="429469101" sldId="293"/>
        </pc:sldMkLst>
        <pc:spChg chg="mod">
          <ac:chgData name="Wan, Matt" userId="8a1104dd-f9e2-4fe9-98f2-6b84f630339c" providerId="ADAL" clId="{F76D218F-B212-7B40-9394-FB89043FBB81}" dt="2023-04-14T16:43:42.664" v="1320" actId="14100"/>
          <ac:spMkLst>
            <pc:docMk/>
            <pc:sldMk cId="429469101" sldId="293"/>
            <ac:spMk id="2" creationId="{E66B178B-DDB7-D64E-B2B9-90BBCC123299}"/>
          </ac:spMkLst>
        </pc:spChg>
        <pc:spChg chg="del">
          <ac:chgData name="Wan, Matt" userId="8a1104dd-f9e2-4fe9-98f2-6b84f630339c" providerId="ADAL" clId="{F76D218F-B212-7B40-9394-FB89043FBB81}" dt="2023-04-14T16:22:44.410" v="789" actId="478"/>
          <ac:spMkLst>
            <pc:docMk/>
            <pc:sldMk cId="429469101" sldId="293"/>
            <ac:spMk id="3" creationId="{760B3905-4C08-6547-87F1-B18AA54B0141}"/>
          </ac:spMkLst>
        </pc:spChg>
        <pc:spChg chg="add del mod">
          <ac:chgData name="Wan, Matt" userId="8a1104dd-f9e2-4fe9-98f2-6b84f630339c" providerId="ADAL" clId="{F76D218F-B212-7B40-9394-FB89043FBB81}" dt="2023-04-14T16:32:36.083" v="1046"/>
          <ac:spMkLst>
            <pc:docMk/>
            <pc:sldMk cId="429469101" sldId="293"/>
            <ac:spMk id="7" creationId="{521579B8-732C-D644-814D-041573E332A5}"/>
          </ac:spMkLst>
        </pc:spChg>
        <pc:picChg chg="add del mod">
          <ac:chgData name="Wan, Matt" userId="8a1104dd-f9e2-4fe9-98f2-6b84f630339c" providerId="ADAL" clId="{F76D218F-B212-7B40-9394-FB89043FBB81}" dt="2023-04-14T16:31:34.430" v="1018" actId="478"/>
          <ac:picMkLst>
            <pc:docMk/>
            <pc:sldMk cId="429469101" sldId="293"/>
            <ac:picMk id="4" creationId="{06E89CC1-487E-9344-A9E4-39923BDFC5FA}"/>
          </ac:picMkLst>
        </pc:picChg>
        <pc:picChg chg="add mod">
          <ac:chgData name="Wan, Matt" userId="8a1104dd-f9e2-4fe9-98f2-6b84f630339c" providerId="ADAL" clId="{F76D218F-B212-7B40-9394-FB89043FBB81}" dt="2023-04-14T16:32:22.734" v="1038" actId="1076"/>
          <ac:picMkLst>
            <pc:docMk/>
            <pc:sldMk cId="429469101" sldId="293"/>
            <ac:picMk id="5" creationId="{150F1024-4FB9-9140-9F04-AB71B66E7383}"/>
          </ac:picMkLst>
        </pc:picChg>
        <pc:picChg chg="add del mod">
          <ac:chgData name="Wan, Matt" userId="8a1104dd-f9e2-4fe9-98f2-6b84f630339c" providerId="ADAL" clId="{F76D218F-B212-7B40-9394-FB89043FBB81}" dt="2023-04-14T16:32:10.838" v="1033"/>
          <ac:picMkLst>
            <pc:docMk/>
            <pc:sldMk cId="429469101" sldId="293"/>
            <ac:picMk id="6" creationId="{D0D4A39F-3DD1-9846-9E10-B70C9499445E}"/>
          </ac:picMkLst>
        </pc:picChg>
        <pc:picChg chg="add del mod">
          <ac:chgData name="Wan, Matt" userId="8a1104dd-f9e2-4fe9-98f2-6b84f630339c" providerId="ADAL" clId="{F76D218F-B212-7B40-9394-FB89043FBB81}" dt="2023-04-14T16:32:34.413" v="1044" actId="21"/>
          <ac:picMkLst>
            <pc:docMk/>
            <pc:sldMk cId="429469101" sldId="293"/>
            <ac:picMk id="8" creationId="{966E14A6-3AF5-FA4C-B4E1-D59C98F80EC8}"/>
          </ac:picMkLst>
        </pc:picChg>
      </pc:sldChg>
      <pc:sldChg chg="addSp delSp modSp add mod modNotesTx">
        <pc:chgData name="Wan, Matt" userId="8a1104dd-f9e2-4fe9-98f2-6b84f630339c" providerId="ADAL" clId="{F76D218F-B212-7B40-9394-FB89043FBB81}" dt="2023-04-26T20:42:56.207" v="2173"/>
        <pc:sldMkLst>
          <pc:docMk/>
          <pc:sldMk cId="3251870635" sldId="294"/>
        </pc:sldMkLst>
        <pc:spChg chg="mod">
          <ac:chgData name="Wan, Matt" userId="8a1104dd-f9e2-4fe9-98f2-6b84f630339c" providerId="ADAL" clId="{F76D218F-B212-7B40-9394-FB89043FBB81}" dt="2023-04-14T16:43:50.702" v="1321" actId="2711"/>
          <ac:spMkLst>
            <pc:docMk/>
            <pc:sldMk cId="3251870635" sldId="294"/>
            <ac:spMk id="2" creationId="{E66B178B-DDB7-D64E-B2B9-90BBCC123299}"/>
          </ac:spMkLst>
        </pc:spChg>
        <pc:picChg chg="del">
          <ac:chgData name="Wan, Matt" userId="8a1104dd-f9e2-4fe9-98f2-6b84f630339c" providerId="ADAL" clId="{F76D218F-B212-7B40-9394-FB89043FBB81}" dt="2023-04-14T16:23:26.601" v="802" actId="478"/>
          <ac:picMkLst>
            <pc:docMk/>
            <pc:sldMk cId="3251870635" sldId="294"/>
            <ac:picMk id="4" creationId="{06E89CC1-487E-9344-A9E4-39923BDFC5FA}"/>
          </ac:picMkLst>
        </pc:picChg>
        <pc:picChg chg="add del mod">
          <ac:chgData name="Wan, Matt" userId="8a1104dd-f9e2-4fe9-98f2-6b84f630339c" providerId="ADAL" clId="{F76D218F-B212-7B40-9394-FB89043FBB81}" dt="2023-04-14T16:32:37.962" v="1047" actId="478"/>
          <ac:picMkLst>
            <pc:docMk/>
            <pc:sldMk cId="3251870635" sldId="294"/>
            <ac:picMk id="5" creationId="{B962ADBC-6FD2-1F4A-961E-05F213368267}"/>
          </ac:picMkLst>
        </pc:picChg>
        <pc:picChg chg="add mod">
          <ac:chgData name="Wan, Matt" userId="8a1104dd-f9e2-4fe9-98f2-6b84f630339c" providerId="ADAL" clId="{F76D218F-B212-7B40-9394-FB89043FBB81}" dt="2023-04-14T16:32:42.040" v="1049" actId="1076"/>
          <ac:picMkLst>
            <pc:docMk/>
            <pc:sldMk cId="3251870635" sldId="294"/>
            <ac:picMk id="6" creationId="{12668CE8-7F23-E94D-8ECE-19683C40C658}"/>
          </ac:picMkLst>
        </pc:picChg>
      </pc:sldChg>
      <pc:sldChg chg="add del modNotesTx">
        <pc:chgData name="Wan, Matt" userId="8a1104dd-f9e2-4fe9-98f2-6b84f630339c" providerId="ADAL" clId="{F76D218F-B212-7B40-9394-FB89043FBB81}" dt="2023-04-14T16:33:51.290" v="1072" actId="2696"/>
        <pc:sldMkLst>
          <pc:docMk/>
          <pc:sldMk cId="1099805842" sldId="295"/>
        </pc:sldMkLst>
      </pc:sldChg>
      <pc:sldChg chg="add del modNotesTx">
        <pc:chgData name="Wan, Matt" userId="8a1104dd-f9e2-4fe9-98f2-6b84f630339c" providerId="ADAL" clId="{F76D218F-B212-7B40-9394-FB89043FBB81}" dt="2023-04-14T16:44:24.519" v="1329" actId="2696"/>
        <pc:sldMkLst>
          <pc:docMk/>
          <pc:sldMk cId="939750993" sldId="296"/>
        </pc:sldMkLst>
      </pc:sldChg>
      <pc:sldChg chg="modSp new mod modNotesTx">
        <pc:chgData name="Wan, Matt" userId="8a1104dd-f9e2-4fe9-98f2-6b84f630339c" providerId="ADAL" clId="{F76D218F-B212-7B40-9394-FB89043FBB81}" dt="2023-04-14T20:37:54.288" v="1644" actId="20577"/>
        <pc:sldMkLst>
          <pc:docMk/>
          <pc:sldMk cId="2652101391" sldId="297"/>
        </pc:sldMkLst>
        <pc:spChg chg="mod">
          <ac:chgData name="Wan, Matt" userId="8a1104dd-f9e2-4fe9-98f2-6b84f630339c" providerId="ADAL" clId="{F76D218F-B212-7B40-9394-FB89043FBB81}" dt="2023-04-14T20:37:54.288" v="1644" actId="20577"/>
          <ac:spMkLst>
            <pc:docMk/>
            <pc:sldMk cId="2652101391" sldId="297"/>
            <ac:spMk id="2" creationId="{C3B1C0FD-FB9C-2748-844D-01D18F6AFF7E}"/>
          </ac:spMkLst>
        </pc:spChg>
        <pc:spChg chg="mod">
          <ac:chgData name="Wan, Matt" userId="8a1104dd-f9e2-4fe9-98f2-6b84f630339c" providerId="ADAL" clId="{F76D218F-B212-7B40-9394-FB89043FBB81}" dt="2023-04-14T20:37:52.311" v="1643" actId="14100"/>
          <ac:spMkLst>
            <pc:docMk/>
            <pc:sldMk cId="2652101391" sldId="297"/>
            <ac:spMk id="3" creationId="{2C3DBEF2-B3A0-C946-B365-E1DC0948F2AE}"/>
          </ac:spMkLst>
        </pc:spChg>
      </pc:sldChg>
      <pc:sldChg chg="addSp modSp add mod modNotesTx">
        <pc:chgData name="Wan, Matt" userId="8a1104dd-f9e2-4fe9-98f2-6b84f630339c" providerId="ADAL" clId="{F76D218F-B212-7B40-9394-FB89043FBB81}" dt="2023-04-26T20:41:48.148" v="2089" actId="20577"/>
        <pc:sldMkLst>
          <pc:docMk/>
          <pc:sldMk cId="1088517191" sldId="298"/>
        </pc:sldMkLst>
        <pc:spChg chg="add mod">
          <ac:chgData name="Wan, Matt" userId="8a1104dd-f9e2-4fe9-98f2-6b84f630339c" providerId="ADAL" clId="{F76D218F-B212-7B40-9394-FB89043FBB81}" dt="2023-04-14T20:33:24.162" v="1623" actId="1076"/>
          <ac:spMkLst>
            <pc:docMk/>
            <pc:sldMk cId="1088517191" sldId="298"/>
            <ac:spMk id="2" creationId="{04A13CF1-C03D-7240-AB61-3C197FF8FD07}"/>
          </ac:spMkLst>
        </pc:spChg>
        <pc:spChg chg="add mod">
          <ac:chgData name="Wan, Matt" userId="8a1104dd-f9e2-4fe9-98f2-6b84f630339c" providerId="ADAL" clId="{F76D218F-B212-7B40-9394-FB89043FBB81}" dt="2023-04-14T20:32:43.216" v="1619" actId="1076"/>
          <ac:spMkLst>
            <pc:docMk/>
            <pc:sldMk cId="1088517191" sldId="298"/>
            <ac:spMk id="4" creationId="{4DE87C21-6AA5-884B-BA52-E66F1490DFB3}"/>
          </ac:spMkLst>
        </pc:spChg>
      </pc:sldChg>
      <pc:sldChg chg="modSp add mod modNotesTx">
        <pc:chgData name="Wan, Matt" userId="8a1104dd-f9e2-4fe9-98f2-6b84f630339c" providerId="ADAL" clId="{F76D218F-B212-7B40-9394-FB89043FBB81}" dt="2023-04-14T20:53:03.575" v="1704" actId="207"/>
        <pc:sldMkLst>
          <pc:docMk/>
          <pc:sldMk cId="2952579095" sldId="299"/>
        </pc:sldMkLst>
        <pc:spChg chg="mod">
          <ac:chgData name="Wan, Matt" userId="8a1104dd-f9e2-4fe9-98f2-6b84f630339c" providerId="ADAL" clId="{F76D218F-B212-7B40-9394-FB89043FBB81}" dt="2023-04-14T20:53:03.575" v="1704" actId="207"/>
          <ac:spMkLst>
            <pc:docMk/>
            <pc:sldMk cId="2952579095" sldId="299"/>
            <ac:spMk id="3" creationId="{5CEE23CC-0516-ED41-A190-89F5AD2E37E7}"/>
          </ac:spMkLst>
        </pc:spChg>
      </pc:sldChg>
      <pc:sldChg chg="add del">
        <pc:chgData name="Wan, Matt" userId="8a1104dd-f9e2-4fe9-98f2-6b84f630339c" providerId="ADAL" clId="{F76D218F-B212-7B40-9394-FB89043FBB81}" dt="2023-04-14T20:52:31.914" v="1695" actId="2696"/>
        <pc:sldMkLst>
          <pc:docMk/>
          <pc:sldMk cId="2291858775" sldId="300"/>
        </pc:sldMkLst>
      </pc:sldChg>
    </pc:docChg>
  </pc:docChgLst>
  <pc:docChgLst>
    <pc:chgData name="Wan, Matt" userId="8a1104dd-f9e2-4fe9-98f2-6b84f630339c" providerId="ADAL" clId="{AE669913-903E-6143-8B54-B38685D221BA}"/>
    <pc:docChg chg="undo redo custSel addSld delSld modSld sldOrd addSection modSection">
      <pc:chgData name="Wan, Matt" userId="8a1104dd-f9e2-4fe9-98f2-6b84f630339c" providerId="ADAL" clId="{AE669913-903E-6143-8B54-B38685D221BA}" dt="2022-09-21T01:04:20.774" v="1058"/>
      <pc:docMkLst>
        <pc:docMk/>
      </pc:docMkLst>
      <pc:sldChg chg="modSp mod">
        <pc:chgData name="Wan, Matt" userId="8a1104dd-f9e2-4fe9-98f2-6b84f630339c" providerId="ADAL" clId="{AE669913-903E-6143-8B54-B38685D221BA}" dt="2022-09-20T22:37:55.405" v="210" actId="403"/>
        <pc:sldMkLst>
          <pc:docMk/>
          <pc:sldMk cId="4291846599" sldId="257"/>
        </pc:sldMkLst>
        <pc:spChg chg="mod">
          <ac:chgData name="Wan, Matt" userId="8a1104dd-f9e2-4fe9-98f2-6b84f630339c" providerId="ADAL" clId="{AE669913-903E-6143-8B54-B38685D221BA}" dt="2022-09-20T22:37:55.405" v="210" actId="403"/>
          <ac:spMkLst>
            <pc:docMk/>
            <pc:sldMk cId="4291846599" sldId="257"/>
            <ac:spMk id="3" creationId="{5B67E803-8A11-C545-AE2F-6791B221ADED}"/>
          </ac:spMkLst>
        </pc:spChg>
      </pc:sldChg>
      <pc:sldChg chg="ord">
        <pc:chgData name="Wan, Matt" userId="8a1104dd-f9e2-4fe9-98f2-6b84f630339c" providerId="ADAL" clId="{AE669913-903E-6143-8B54-B38685D221BA}" dt="2022-09-20T22:52:26.116" v="802" actId="20578"/>
        <pc:sldMkLst>
          <pc:docMk/>
          <pc:sldMk cId="2259746874" sldId="259"/>
        </pc:sldMkLst>
      </pc:sldChg>
      <pc:sldChg chg="ord">
        <pc:chgData name="Wan, Matt" userId="8a1104dd-f9e2-4fe9-98f2-6b84f630339c" providerId="ADAL" clId="{AE669913-903E-6143-8B54-B38685D221BA}" dt="2022-09-20T22:27:55.503" v="122" actId="20578"/>
        <pc:sldMkLst>
          <pc:docMk/>
          <pc:sldMk cId="3423496561" sldId="261"/>
        </pc:sldMkLst>
      </pc:sldChg>
      <pc:sldChg chg="addSp delSp modSp mod">
        <pc:chgData name="Wan, Matt" userId="8a1104dd-f9e2-4fe9-98f2-6b84f630339c" providerId="ADAL" clId="{AE669913-903E-6143-8B54-B38685D221BA}" dt="2022-09-21T01:04:20.774" v="1058"/>
        <pc:sldMkLst>
          <pc:docMk/>
          <pc:sldMk cId="1877121912" sldId="263"/>
        </pc:sldMkLst>
        <pc:spChg chg="mod">
          <ac:chgData name="Wan, Matt" userId="8a1104dd-f9e2-4fe9-98f2-6b84f630339c" providerId="ADAL" clId="{AE669913-903E-6143-8B54-B38685D221BA}" dt="2022-09-21T01:04:17.129" v="1048" actId="1076"/>
          <ac:spMkLst>
            <pc:docMk/>
            <pc:sldMk cId="1877121912" sldId="263"/>
            <ac:spMk id="2" creationId="{637F1909-4229-8345-B6E4-A28B5A392CBD}"/>
          </ac:spMkLst>
        </pc:spChg>
        <pc:spChg chg="mod">
          <ac:chgData name="Wan, Matt" userId="8a1104dd-f9e2-4fe9-98f2-6b84f630339c" providerId="ADAL" clId="{AE669913-903E-6143-8B54-B38685D221BA}" dt="2022-09-20T22:26:30.427" v="111" actId="1076"/>
          <ac:spMkLst>
            <pc:docMk/>
            <pc:sldMk cId="1877121912" sldId="263"/>
            <ac:spMk id="4" creationId="{DDB3C45A-3ADC-B347-9469-371B2E8DA834}"/>
          </ac:spMkLst>
        </pc:spChg>
        <pc:spChg chg="add del mod">
          <ac:chgData name="Wan, Matt" userId="8a1104dd-f9e2-4fe9-98f2-6b84f630339c" providerId="ADAL" clId="{AE669913-903E-6143-8B54-B38685D221BA}" dt="2022-09-21T01:04:20.774" v="1058"/>
          <ac:spMkLst>
            <pc:docMk/>
            <pc:sldMk cId="1877121912" sldId="263"/>
            <ac:spMk id="6" creationId="{23659610-0DB2-A144-B30A-28DE133995F8}"/>
          </ac:spMkLst>
        </pc:spChg>
        <pc:spChg chg="add del mod">
          <ac:chgData name="Wan, Matt" userId="8a1104dd-f9e2-4fe9-98f2-6b84f630339c" providerId="ADAL" clId="{AE669913-903E-6143-8B54-B38685D221BA}" dt="2022-09-21T01:04:19.368" v="1056"/>
          <ac:spMkLst>
            <pc:docMk/>
            <pc:sldMk cId="1877121912" sldId="263"/>
            <ac:spMk id="7" creationId="{BF129879-3C49-6F42-AD16-B47A18C9CD2E}"/>
          </ac:spMkLst>
        </pc:spChg>
      </pc:sldChg>
      <pc:sldChg chg="del">
        <pc:chgData name="Wan, Matt" userId="8a1104dd-f9e2-4fe9-98f2-6b84f630339c" providerId="ADAL" clId="{AE669913-903E-6143-8B54-B38685D221BA}" dt="2022-09-20T22:28:03.885" v="123" actId="2696"/>
        <pc:sldMkLst>
          <pc:docMk/>
          <pc:sldMk cId="2711090832" sldId="264"/>
        </pc:sldMkLst>
      </pc:sldChg>
      <pc:sldChg chg="addSp modSp mod">
        <pc:chgData name="Wan, Matt" userId="8a1104dd-f9e2-4fe9-98f2-6b84f630339c" providerId="ADAL" clId="{AE669913-903E-6143-8B54-B38685D221BA}" dt="2022-09-20T22:58:57.620" v="908" actId="1076"/>
        <pc:sldMkLst>
          <pc:docMk/>
          <pc:sldMk cId="3415040086" sldId="266"/>
        </pc:sldMkLst>
        <pc:spChg chg="mod">
          <ac:chgData name="Wan, Matt" userId="8a1104dd-f9e2-4fe9-98f2-6b84f630339c" providerId="ADAL" clId="{AE669913-903E-6143-8B54-B38685D221BA}" dt="2022-09-20T22:58:57.620" v="908" actId="1076"/>
          <ac:spMkLst>
            <pc:docMk/>
            <pc:sldMk cId="3415040086" sldId="266"/>
            <ac:spMk id="3" creationId="{0C36E83A-7FC2-EF4A-9847-BE8E9A8C603C}"/>
          </ac:spMkLst>
        </pc:spChg>
        <pc:spChg chg="mod">
          <ac:chgData name="Wan, Matt" userId="8a1104dd-f9e2-4fe9-98f2-6b84f630339c" providerId="ADAL" clId="{AE669913-903E-6143-8B54-B38685D221BA}" dt="2022-09-20T22:58:06.955" v="885" actId="164"/>
          <ac:spMkLst>
            <pc:docMk/>
            <pc:sldMk cId="3415040086" sldId="266"/>
            <ac:spMk id="4" creationId="{EAF69703-F0CC-FFBB-689C-2A849BDE52CC}"/>
          </ac:spMkLst>
        </pc:spChg>
        <pc:spChg chg="add mod">
          <ac:chgData name="Wan, Matt" userId="8a1104dd-f9e2-4fe9-98f2-6b84f630339c" providerId="ADAL" clId="{AE669913-903E-6143-8B54-B38685D221BA}" dt="2022-09-20T22:58:06.955" v="885" actId="164"/>
          <ac:spMkLst>
            <pc:docMk/>
            <pc:sldMk cId="3415040086" sldId="266"/>
            <ac:spMk id="6" creationId="{7A90298B-6FFD-E14F-8E38-96EB64C54B57}"/>
          </ac:spMkLst>
        </pc:spChg>
        <pc:spChg chg="add mod">
          <ac:chgData name="Wan, Matt" userId="8a1104dd-f9e2-4fe9-98f2-6b84f630339c" providerId="ADAL" clId="{AE669913-903E-6143-8B54-B38685D221BA}" dt="2022-09-20T22:58:06.955" v="885" actId="164"/>
          <ac:spMkLst>
            <pc:docMk/>
            <pc:sldMk cId="3415040086" sldId="266"/>
            <ac:spMk id="7" creationId="{CFE1401C-1E2F-9D4A-85B6-DE1A80D80D6F}"/>
          </ac:spMkLst>
        </pc:spChg>
        <pc:grpChg chg="add mod">
          <ac:chgData name="Wan, Matt" userId="8a1104dd-f9e2-4fe9-98f2-6b84f630339c" providerId="ADAL" clId="{AE669913-903E-6143-8B54-B38685D221BA}" dt="2022-09-20T22:58:08.388" v="886" actId="1076"/>
          <ac:grpSpMkLst>
            <pc:docMk/>
            <pc:sldMk cId="3415040086" sldId="266"/>
            <ac:grpSpMk id="2" creationId="{4DDA19A5-F6D7-DE48-B508-EB4F575EE21B}"/>
          </ac:grpSpMkLst>
        </pc:grpChg>
        <pc:picChg chg="mod">
          <ac:chgData name="Wan, Matt" userId="8a1104dd-f9e2-4fe9-98f2-6b84f630339c" providerId="ADAL" clId="{AE669913-903E-6143-8B54-B38685D221BA}" dt="2022-09-20T22:58:06.955" v="885" actId="164"/>
          <ac:picMkLst>
            <pc:docMk/>
            <pc:sldMk cId="3415040086" sldId="266"/>
            <ac:picMk id="5" creationId="{95C47E40-DDDF-38B2-AF2D-9EE814484994}"/>
          </ac:picMkLst>
        </pc:picChg>
      </pc:sldChg>
      <pc:sldChg chg="ord">
        <pc:chgData name="Wan, Matt" userId="8a1104dd-f9e2-4fe9-98f2-6b84f630339c" providerId="ADAL" clId="{AE669913-903E-6143-8B54-B38685D221BA}" dt="2022-09-20T22:27:18.467" v="119" actId="20578"/>
        <pc:sldMkLst>
          <pc:docMk/>
          <pc:sldMk cId="3978892360" sldId="268"/>
        </pc:sldMkLst>
      </pc:sldChg>
      <pc:sldChg chg="addSp modSp mod">
        <pc:chgData name="Wan, Matt" userId="8a1104dd-f9e2-4fe9-98f2-6b84f630339c" providerId="ADAL" clId="{AE669913-903E-6143-8B54-B38685D221BA}" dt="2022-09-20T22:57:06.633" v="877" actId="2711"/>
        <pc:sldMkLst>
          <pc:docMk/>
          <pc:sldMk cId="842683706" sldId="269"/>
        </pc:sldMkLst>
        <pc:spChg chg="add mod">
          <ac:chgData name="Wan, Matt" userId="8a1104dd-f9e2-4fe9-98f2-6b84f630339c" providerId="ADAL" clId="{AE669913-903E-6143-8B54-B38685D221BA}" dt="2022-09-20T22:56:03.222" v="863" actId="164"/>
          <ac:spMkLst>
            <pc:docMk/>
            <pc:sldMk cId="842683706" sldId="269"/>
            <ac:spMk id="2" creationId="{E836B83A-EF6F-4B41-94AF-28B11CB3B51F}"/>
          </ac:spMkLst>
        </pc:spChg>
        <pc:spChg chg="mod">
          <ac:chgData name="Wan, Matt" userId="8a1104dd-f9e2-4fe9-98f2-6b84f630339c" providerId="ADAL" clId="{AE669913-903E-6143-8B54-B38685D221BA}" dt="2022-09-20T22:54:35.948" v="829" actId="1076"/>
          <ac:spMkLst>
            <pc:docMk/>
            <pc:sldMk cId="842683706" sldId="269"/>
            <ac:spMk id="3" creationId="{0C36E83A-7FC2-EF4A-9847-BE8E9A8C603C}"/>
          </ac:spMkLst>
        </pc:spChg>
        <pc:spChg chg="mod">
          <ac:chgData name="Wan, Matt" userId="8a1104dd-f9e2-4fe9-98f2-6b84f630339c" providerId="ADAL" clId="{AE669913-903E-6143-8B54-B38685D221BA}" dt="2022-09-20T22:56:03.222" v="863" actId="164"/>
          <ac:spMkLst>
            <pc:docMk/>
            <pc:sldMk cId="842683706" sldId="269"/>
            <ac:spMk id="5" creationId="{FB98DE3B-9E61-7C18-AF95-9E095FDFF246}"/>
          </ac:spMkLst>
        </pc:spChg>
        <pc:spChg chg="add mod">
          <ac:chgData name="Wan, Matt" userId="8a1104dd-f9e2-4fe9-98f2-6b84f630339c" providerId="ADAL" clId="{AE669913-903E-6143-8B54-B38685D221BA}" dt="2022-09-20T22:57:06.633" v="877" actId="2711"/>
          <ac:spMkLst>
            <pc:docMk/>
            <pc:sldMk cId="842683706" sldId="269"/>
            <ac:spMk id="7" creationId="{555DADB8-0C8F-1B40-BC71-8B6DBDB3EFBC}"/>
          </ac:spMkLst>
        </pc:spChg>
        <pc:grpChg chg="add mod">
          <ac:chgData name="Wan, Matt" userId="8a1104dd-f9e2-4fe9-98f2-6b84f630339c" providerId="ADAL" clId="{AE669913-903E-6143-8B54-B38685D221BA}" dt="2022-09-20T22:56:31.669" v="873" actId="164"/>
          <ac:grpSpMkLst>
            <pc:docMk/>
            <pc:sldMk cId="842683706" sldId="269"/>
            <ac:grpSpMk id="6" creationId="{EFA2C0C0-3C99-C540-AADB-6EAFE05C138A}"/>
          </ac:grpSpMkLst>
        </pc:grpChg>
        <pc:grpChg chg="add mod">
          <ac:chgData name="Wan, Matt" userId="8a1104dd-f9e2-4fe9-98f2-6b84f630339c" providerId="ADAL" clId="{AE669913-903E-6143-8B54-B38685D221BA}" dt="2022-09-20T22:56:31.669" v="873" actId="164"/>
          <ac:grpSpMkLst>
            <pc:docMk/>
            <pc:sldMk cId="842683706" sldId="269"/>
            <ac:grpSpMk id="8" creationId="{BFEEC61B-6500-6A41-BD21-4816F25C9CF9}"/>
          </ac:grpSpMkLst>
        </pc:grpChg>
        <pc:picChg chg="mod">
          <ac:chgData name="Wan, Matt" userId="8a1104dd-f9e2-4fe9-98f2-6b84f630339c" providerId="ADAL" clId="{AE669913-903E-6143-8B54-B38685D221BA}" dt="2022-09-20T22:56:03.222" v="863" actId="164"/>
          <ac:picMkLst>
            <pc:docMk/>
            <pc:sldMk cId="842683706" sldId="269"/>
            <ac:picMk id="4" creationId="{F8F222B0-6741-50E8-78C3-ACD483ABF571}"/>
          </ac:picMkLst>
        </pc:picChg>
      </pc:sldChg>
      <pc:sldChg chg="del">
        <pc:chgData name="Wan, Matt" userId="8a1104dd-f9e2-4fe9-98f2-6b84f630339c" providerId="ADAL" clId="{AE669913-903E-6143-8B54-B38685D221BA}" dt="2022-09-20T22:27:41.284" v="120" actId="2696"/>
        <pc:sldMkLst>
          <pc:docMk/>
          <pc:sldMk cId="1270100312" sldId="270"/>
        </pc:sldMkLst>
      </pc:sldChg>
      <pc:sldChg chg="ord">
        <pc:chgData name="Wan, Matt" userId="8a1104dd-f9e2-4fe9-98f2-6b84f630339c" providerId="ADAL" clId="{AE669913-903E-6143-8B54-B38685D221BA}" dt="2022-09-20T22:27:46.385" v="121" actId="20578"/>
        <pc:sldMkLst>
          <pc:docMk/>
          <pc:sldMk cId="2506698506" sldId="271"/>
        </pc:sldMkLst>
      </pc:sldChg>
      <pc:sldChg chg="addSp modSp mod">
        <pc:chgData name="Wan, Matt" userId="8a1104dd-f9e2-4fe9-98f2-6b84f630339c" providerId="ADAL" clId="{AE669913-903E-6143-8B54-B38685D221BA}" dt="2022-09-20T22:57:23.126" v="880" actId="164"/>
        <pc:sldMkLst>
          <pc:docMk/>
          <pc:sldMk cId="1610762286" sldId="272"/>
        </pc:sldMkLst>
        <pc:spChg chg="mod">
          <ac:chgData name="Wan, Matt" userId="8a1104dd-f9e2-4fe9-98f2-6b84f630339c" providerId="ADAL" clId="{AE669913-903E-6143-8B54-B38685D221BA}" dt="2022-09-20T22:56:56.375" v="876" actId="1076"/>
          <ac:spMkLst>
            <pc:docMk/>
            <pc:sldMk cId="1610762286" sldId="272"/>
            <ac:spMk id="3" creationId="{0C36E83A-7FC2-EF4A-9847-BE8E9A8C603C}"/>
          </ac:spMkLst>
        </pc:spChg>
        <pc:spChg chg="mod">
          <ac:chgData name="Wan, Matt" userId="8a1104dd-f9e2-4fe9-98f2-6b84f630339c" providerId="ADAL" clId="{AE669913-903E-6143-8B54-B38685D221BA}" dt="2022-09-20T22:57:23.126" v="880" actId="164"/>
          <ac:spMkLst>
            <pc:docMk/>
            <pc:sldMk cId="1610762286" sldId="272"/>
            <ac:spMk id="5" creationId="{8E649930-04A0-58BE-B959-F7C5081654BD}"/>
          </ac:spMkLst>
        </pc:spChg>
        <pc:spChg chg="add mod">
          <ac:chgData name="Wan, Matt" userId="8a1104dd-f9e2-4fe9-98f2-6b84f630339c" providerId="ADAL" clId="{AE669913-903E-6143-8B54-B38685D221BA}" dt="2022-09-20T22:57:23.126" v="880" actId="164"/>
          <ac:spMkLst>
            <pc:docMk/>
            <pc:sldMk cId="1610762286" sldId="272"/>
            <ac:spMk id="6" creationId="{EEB2AA70-DC5B-3F40-86CD-EC7326937544}"/>
          </ac:spMkLst>
        </pc:spChg>
        <pc:spChg chg="add mod">
          <ac:chgData name="Wan, Matt" userId="8a1104dd-f9e2-4fe9-98f2-6b84f630339c" providerId="ADAL" clId="{AE669913-903E-6143-8B54-B38685D221BA}" dt="2022-09-20T22:57:23.126" v="880" actId="164"/>
          <ac:spMkLst>
            <pc:docMk/>
            <pc:sldMk cId="1610762286" sldId="272"/>
            <ac:spMk id="7" creationId="{3E2C0F7F-A5C5-884B-85C3-2030E7A863B0}"/>
          </ac:spMkLst>
        </pc:spChg>
        <pc:grpChg chg="add mod">
          <ac:chgData name="Wan, Matt" userId="8a1104dd-f9e2-4fe9-98f2-6b84f630339c" providerId="ADAL" clId="{AE669913-903E-6143-8B54-B38685D221BA}" dt="2022-09-20T22:57:23.126" v="880" actId="164"/>
          <ac:grpSpMkLst>
            <pc:docMk/>
            <pc:sldMk cId="1610762286" sldId="272"/>
            <ac:grpSpMk id="2" creationId="{269AAA6C-6D3E-7743-AB98-674C94E16579}"/>
          </ac:grpSpMkLst>
        </pc:grpChg>
        <pc:picChg chg="mod">
          <ac:chgData name="Wan, Matt" userId="8a1104dd-f9e2-4fe9-98f2-6b84f630339c" providerId="ADAL" clId="{AE669913-903E-6143-8B54-B38685D221BA}" dt="2022-09-20T22:57:23.126" v="880" actId="164"/>
          <ac:picMkLst>
            <pc:docMk/>
            <pc:sldMk cId="1610762286" sldId="272"/>
            <ac:picMk id="4" creationId="{AF54A5B0-CBFA-4DAC-10D0-7C0A5848F113}"/>
          </ac:picMkLst>
        </pc:picChg>
      </pc:sldChg>
      <pc:sldChg chg="addSp delSp modSp mod">
        <pc:chgData name="Wan, Matt" userId="8a1104dd-f9e2-4fe9-98f2-6b84f630339c" providerId="ADAL" clId="{AE669913-903E-6143-8B54-B38685D221BA}" dt="2022-09-20T22:51:58.259" v="801" actId="20577"/>
        <pc:sldMkLst>
          <pc:docMk/>
          <pc:sldMk cId="1181438045" sldId="273"/>
        </pc:sldMkLst>
        <pc:spChg chg="mod">
          <ac:chgData name="Wan, Matt" userId="8a1104dd-f9e2-4fe9-98f2-6b84f630339c" providerId="ADAL" clId="{AE669913-903E-6143-8B54-B38685D221BA}" dt="2022-09-20T22:51:58.259" v="801" actId="20577"/>
          <ac:spMkLst>
            <pc:docMk/>
            <pc:sldMk cId="1181438045" sldId="273"/>
            <ac:spMk id="2" creationId="{7E9E83BD-8113-1F48-B189-70932C13189C}"/>
          </ac:spMkLst>
        </pc:spChg>
        <pc:spChg chg="del mod">
          <ac:chgData name="Wan, Matt" userId="8a1104dd-f9e2-4fe9-98f2-6b84f630339c" providerId="ADAL" clId="{AE669913-903E-6143-8B54-B38685D221BA}" dt="2022-09-20T22:49:16.671" v="755" actId="478"/>
          <ac:spMkLst>
            <pc:docMk/>
            <pc:sldMk cId="1181438045" sldId="273"/>
            <ac:spMk id="3" creationId="{76867380-7A83-B545-A6B3-3477ECF78519}"/>
          </ac:spMkLst>
        </pc:spChg>
        <pc:spChg chg="add del mod">
          <ac:chgData name="Wan, Matt" userId="8a1104dd-f9e2-4fe9-98f2-6b84f630339c" providerId="ADAL" clId="{AE669913-903E-6143-8B54-B38685D221BA}" dt="2022-09-20T22:49:18.158" v="756" actId="478"/>
          <ac:spMkLst>
            <pc:docMk/>
            <pc:sldMk cId="1181438045" sldId="273"/>
            <ac:spMk id="6" creationId="{8A893A95-CE81-6042-A89B-41517FC53C63}"/>
          </ac:spMkLst>
        </pc:spChg>
        <pc:graphicFrameChg chg="add mod modGraphic">
          <ac:chgData name="Wan, Matt" userId="8a1104dd-f9e2-4fe9-98f2-6b84f630339c" providerId="ADAL" clId="{AE669913-903E-6143-8B54-B38685D221BA}" dt="2022-09-20T22:51:49.483" v="800" actId="1076"/>
          <ac:graphicFrameMkLst>
            <pc:docMk/>
            <pc:sldMk cId="1181438045" sldId="273"/>
            <ac:graphicFrameMk id="4" creationId="{CB4E4490-B9E4-E14B-A41D-3BC99A1B4402}"/>
          </ac:graphicFrameMkLst>
        </pc:graphicFrameChg>
        <pc:graphicFrameChg chg="add mod modGraphic">
          <ac:chgData name="Wan, Matt" userId="8a1104dd-f9e2-4fe9-98f2-6b84f630339c" providerId="ADAL" clId="{AE669913-903E-6143-8B54-B38685D221BA}" dt="2022-09-20T22:51:40.914" v="799"/>
          <ac:graphicFrameMkLst>
            <pc:docMk/>
            <pc:sldMk cId="1181438045" sldId="273"/>
            <ac:graphicFrameMk id="7" creationId="{8A4A7D1A-1177-FC41-B803-EEBE3C9F3987}"/>
          </ac:graphicFrameMkLst>
        </pc:graphicFrameChg>
      </pc:sldChg>
      <pc:sldChg chg="addSp modSp mod delCm">
        <pc:chgData name="Wan, Matt" userId="8a1104dd-f9e2-4fe9-98f2-6b84f630339c" providerId="ADAL" clId="{AE669913-903E-6143-8B54-B38685D221BA}" dt="2022-09-21T01:03:30.853" v="1034" actId="121"/>
        <pc:sldMkLst>
          <pc:docMk/>
          <pc:sldMk cId="976417567" sldId="274"/>
        </pc:sldMkLst>
        <pc:spChg chg="mod">
          <ac:chgData name="Wan, Matt" userId="8a1104dd-f9e2-4fe9-98f2-6b84f630339c" providerId="ADAL" clId="{AE669913-903E-6143-8B54-B38685D221BA}" dt="2022-09-20T22:54:08.907" v="828" actId="1076"/>
          <ac:spMkLst>
            <pc:docMk/>
            <pc:sldMk cId="976417567" sldId="274"/>
            <ac:spMk id="2" creationId="{637F1909-4229-8345-B6E4-A28B5A392CBD}"/>
          </ac:spMkLst>
        </pc:spChg>
        <pc:spChg chg="mod">
          <ac:chgData name="Wan, Matt" userId="8a1104dd-f9e2-4fe9-98f2-6b84f630339c" providerId="ADAL" clId="{AE669913-903E-6143-8B54-B38685D221BA}" dt="2022-09-21T01:02:01.692" v="989" actId="1076"/>
          <ac:spMkLst>
            <pc:docMk/>
            <pc:sldMk cId="976417567" sldId="274"/>
            <ac:spMk id="4" creationId="{DDB3C45A-3ADC-B347-9469-371B2E8DA834}"/>
          </ac:spMkLst>
        </pc:spChg>
        <pc:spChg chg="add mod">
          <ac:chgData name="Wan, Matt" userId="8a1104dd-f9e2-4fe9-98f2-6b84f630339c" providerId="ADAL" clId="{AE669913-903E-6143-8B54-B38685D221BA}" dt="2022-09-21T01:01:35.708" v="982" actId="1076"/>
          <ac:spMkLst>
            <pc:docMk/>
            <pc:sldMk cId="976417567" sldId="274"/>
            <ac:spMk id="8" creationId="{B9367F42-E4B4-F14F-86C7-624C5EEB3977}"/>
          </ac:spMkLst>
        </pc:spChg>
        <pc:spChg chg="add mod">
          <ac:chgData name="Wan, Matt" userId="8a1104dd-f9e2-4fe9-98f2-6b84f630339c" providerId="ADAL" clId="{AE669913-903E-6143-8B54-B38685D221BA}" dt="2022-09-21T01:01:44.371" v="985" actId="1076"/>
          <ac:spMkLst>
            <pc:docMk/>
            <pc:sldMk cId="976417567" sldId="274"/>
            <ac:spMk id="9" creationId="{BFEAE679-21F5-7441-B58F-DF8E7897279F}"/>
          </ac:spMkLst>
        </pc:spChg>
        <pc:spChg chg="add mod">
          <ac:chgData name="Wan, Matt" userId="8a1104dd-f9e2-4fe9-98f2-6b84f630339c" providerId="ADAL" clId="{AE669913-903E-6143-8B54-B38685D221BA}" dt="2022-09-21T01:03:00.420" v="1025" actId="1076"/>
          <ac:spMkLst>
            <pc:docMk/>
            <pc:sldMk cId="976417567" sldId="274"/>
            <ac:spMk id="10" creationId="{C7503FF0-A7D0-3343-906E-D1D3A663C649}"/>
          </ac:spMkLst>
        </pc:spChg>
        <pc:spChg chg="add mod">
          <ac:chgData name="Wan, Matt" userId="8a1104dd-f9e2-4fe9-98f2-6b84f630339c" providerId="ADAL" clId="{AE669913-903E-6143-8B54-B38685D221BA}" dt="2022-09-21T01:02:57.938" v="1024" actId="1076"/>
          <ac:spMkLst>
            <pc:docMk/>
            <pc:sldMk cId="976417567" sldId="274"/>
            <ac:spMk id="11" creationId="{E67C4F56-79A5-D641-A69F-0001F1E632BD}"/>
          </ac:spMkLst>
        </pc:spChg>
        <pc:spChg chg="add mod">
          <ac:chgData name="Wan, Matt" userId="8a1104dd-f9e2-4fe9-98f2-6b84f630339c" providerId="ADAL" clId="{AE669913-903E-6143-8B54-B38685D221BA}" dt="2022-09-21T01:02:31.499" v="1004" actId="1076"/>
          <ac:spMkLst>
            <pc:docMk/>
            <pc:sldMk cId="976417567" sldId="274"/>
            <ac:spMk id="12" creationId="{31A203BA-A988-6244-8EFF-BA2B46C2609E}"/>
          </ac:spMkLst>
        </pc:spChg>
        <pc:spChg chg="add mod">
          <ac:chgData name="Wan, Matt" userId="8a1104dd-f9e2-4fe9-98f2-6b84f630339c" providerId="ADAL" clId="{AE669913-903E-6143-8B54-B38685D221BA}" dt="2022-09-21T01:03:30.853" v="1034" actId="121"/>
          <ac:spMkLst>
            <pc:docMk/>
            <pc:sldMk cId="976417567" sldId="274"/>
            <ac:spMk id="13" creationId="{3D2797D8-2C9D-6042-B18C-EEE9163C3E3E}"/>
          </ac:spMkLst>
        </pc:spChg>
        <pc:spChg chg="add mod">
          <ac:chgData name="Wan, Matt" userId="8a1104dd-f9e2-4fe9-98f2-6b84f630339c" providerId="ADAL" clId="{AE669913-903E-6143-8B54-B38685D221BA}" dt="2022-09-21T01:03:06.523" v="1027" actId="14100"/>
          <ac:spMkLst>
            <pc:docMk/>
            <pc:sldMk cId="976417567" sldId="274"/>
            <ac:spMk id="14" creationId="{468A3F5E-B46C-2C4E-9A96-24A43A93A65C}"/>
          </ac:spMkLst>
        </pc:spChg>
        <pc:spChg chg="add mod">
          <ac:chgData name="Wan, Matt" userId="8a1104dd-f9e2-4fe9-98f2-6b84f630339c" providerId="ADAL" clId="{AE669913-903E-6143-8B54-B38685D221BA}" dt="2022-09-21T01:02:54.203" v="1022" actId="1076"/>
          <ac:spMkLst>
            <pc:docMk/>
            <pc:sldMk cId="976417567" sldId="274"/>
            <ac:spMk id="15" creationId="{7703FC68-155A-1841-B1C2-A037D293B703}"/>
          </ac:spMkLst>
        </pc:spChg>
        <pc:spChg chg="add mod">
          <ac:chgData name="Wan, Matt" userId="8a1104dd-f9e2-4fe9-98f2-6b84f630339c" providerId="ADAL" clId="{AE669913-903E-6143-8B54-B38685D221BA}" dt="2022-09-21T01:03:12.525" v="1029" actId="1076"/>
          <ac:spMkLst>
            <pc:docMk/>
            <pc:sldMk cId="976417567" sldId="274"/>
            <ac:spMk id="16" creationId="{A1A5B2E4-542D-E041-AEB5-901F05DC41EB}"/>
          </ac:spMkLst>
        </pc:spChg>
        <pc:spChg chg="add mod">
          <ac:chgData name="Wan, Matt" userId="8a1104dd-f9e2-4fe9-98f2-6b84f630339c" providerId="ADAL" clId="{AE669913-903E-6143-8B54-B38685D221BA}" dt="2022-09-21T01:03:17.794" v="1031" actId="1076"/>
          <ac:spMkLst>
            <pc:docMk/>
            <pc:sldMk cId="976417567" sldId="274"/>
            <ac:spMk id="17" creationId="{726CEA2E-C194-7A44-A535-AD6B604070CF}"/>
          </ac:spMkLst>
        </pc:spChg>
        <pc:picChg chg="mod">
          <ac:chgData name="Wan, Matt" userId="8a1104dd-f9e2-4fe9-98f2-6b84f630339c" providerId="ADAL" clId="{AE669913-903E-6143-8B54-B38685D221BA}" dt="2022-09-20T22:54:07.761" v="827" actId="1076"/>
          <ac:picMkLst>
            <pc:docMk/>
            <pc:sldMk cId="976417567" sldId="274"/>
            <ac:picMk id="3" creationId="{DD62C809-EAEB-6F38-BC34-56210680C49B}"/>
          </ac:picMkLst>
        </pc:picChg>
        <pc:picChg chg="mod">
          <ac:chgData name="Wan, Matt" userId="8a1104dd-f9e2-4fe9-98f2-6b84f630339c" providerId="ADAL" clId="{AE669913-903E-6143-8B54-B38685D221BA}" dt="2022-09-20T22:54:06.823" v="825" actId="14100"/>
          <ac:picMkLst>
            <pc:docMk/>
            <pc:sldMk cId="976417567" sldId="274"/>
            <ac:picMk id="5" creationId="{2E7BAE82-5C56-F69F-D383-CEAC884FAE09}"/>
          </ac:picMkLst>
        </pc:picChg>
      </pc:sldChg>
      <pc:sldChg chg="ord">
        <pc:chgData name="Wan, Matt" userId="8a1104dd-f9e2-4fe9-98f2-6b84f630339c" providerId="ADAL" clId="{AE669913-903E-6143-8B54-B38685D221BA}" dt="2022-09-20T22:40:29.160" v="372" actId="20578"/>
        <pc:sldMkLst>
          <pc:docMk/>
          <pc:sldMk cId="4170470699" sldId="275"/>
        </pc:sldMkLst>
      </pc:sldChg>
      <pc:sldChg chg="ord">
        <pc:chgData name="Wan, Matt" userId="8a1104dd-f9e2-4fe9-98f2-6b84f630339c" providerId="ADAL" clId="{AE669913-903E-6143-8B54-B38685D221BA}" dt="2022-09-20T22:52:32.557" v="803" actId="20578"/>
        <pc:sldMkLst>
          <pc:docMk/>
          <pc:sldMk cId="251682965" sldId="277"/>
        </pc:sldMkLst>
      </pc:sldChg>
      <pc:sldChg chg="modSp mod">
        <pc:chgData name="Wan, Matt" userId="8a1104dd-f9e2-4fe9-98f2-6b84f630339c" providerId="ADAL" clId="{AE669913-903E-6143-8B54-B38685D221BA}" dt="2022-09-20T22:26:57.315" v="118" actId="20577"/>
        <pc:sldMkLst>
          <pc:docMk/>
          <pc:sldMk cId="2957454040" sldId="279"/>
        </pc:sldMkLst>
        <pc:spChg chg="mod">
          <ac:chgData name="Wan, Matt" userId="8a1104dd-f9e2-4fe9-98f2-6b84f630339c" providerId="ADAL" clId="{AE669913-903E-6143-8B54-B38685D221BA}" dt="2022-09-20T22:26:57.315" v="118" actId="20577"/>
          <ac:spMkLst>
            <pc:docMk/>
            <pc:sldMk cId="2957454040" sldId="279"/>
            <ac:spMk id="2" creationId="{637F1909-4229-8345-B6E4-A28B5A392CBD}"/>
          </ac:spMkLst>
        </pc:spChg>
        <pc:spChg chg="mod">
          <ac:chgData name="Wan, Matt" userId="8a1104dd-f9e2-4fe9-98f2-6b84f630339c" providerId="ADAL" clId="{AE669913-903E-6143-8B54-B38685D221BA}" dt="2022-09-20T22:26:05.490" v="108" actId="114"/>
          <ac:spMkLst>
            <pc:docMk/>
            <pc:sldMk cId="2957454040" sldId="279"/>
            <ac:spMk id="4" creationId="{DDB3C45A-3ADC-B347-9469-371B2E8DA834}"/>
          </ac:spMkLst>
        </pc:spChg>
        <pc:picChg chg="mod">
          <ac:chgData name="Wan, Matt" userId="8a1104dd-f9e2-4fe9-98f2-6b84f630339c" providerId="ADAL" clId="{AE669913-903E-6143-8B54-B38685D221BA}" dt="2022-09-20T22:26:44.027" v="115" actId="1076"/>
          <ac:picMkLst>
            <pc:docMk/>
            <pc:sldMk cId="2957454040" sldId="279"/>
            <ac:picMk id="8" creationId="{29CF8DA9-66D7-2246-A43D-DFF67AEB6C7C}"/>
          </ac:picMkLst>
        </pc:picChg>
      </pc:sldChg>
      <pc:sldChg chg="addSp modSp mod">
        <pc:chgData name="Wan, Matt" userId="8a1104dd-f9e2-4fe9-98f2-6b84f630339c" providerId="ADAL" clId="{AE669913-903E-6143-8B54-B38685D221BA}" dt="2022-09-20T23:00:56.820" v="935" actId="1076"/>
        <pc:sldMkLst>
          <pc:docMk/>
          <pc:sldMk cId="3104280938" sldId="280"/>
        </pc:sldMkLst>
        <pc:spChg chg="mod">
          <ac:chgData name="Wan, Matt" userId="8a1104dd-f9e2-4fe9-98f2-6b84f630339c" providerId="ADAL" clId="{AE669913-903E-6143-8B54-B38685D221BA}" dt="2022-09-20T23:00:56.820" v="935" actId="1076"/>
          <ac:spMkLst>
            <pc:docMk/>
            <pc:sldMk cId="3104280938" sldId="280"/>
            <ac:spMk id="3" creationId="{0C36E83A-7FC2-EF4A-9847-BE8E9A8C603C}"/>
          </ac:spMkLst>
        </pc:spChg>
        <pc:spChg chg="mod">
          <ac:chgData name="Wan, Matt" userId="8a1104dd-f9e2-4fe9-98f2-6b84f630339c" providerId="ADAL" clId="{AE669913-903E-6143-8B54-B38685D221BA}" dt="2022-09-20T22:59:51.523" v="913" actId="164"/>
          <ac:spMkLst>
            <pc:docMk/>
            <pc:sldMk cId="3104280938" sldId="280"/>
            <ac:spMk id="4" creationId="{EAF69703-F0CC-FFBB-689C-2A849BDE52CC}"/>
          </ac:spMkLst>
        </pc:spChg>
        <pc:spChg chg="add mod">
          <ac:chgData name="Wan, Matt" userId="8a1104dd-f9e2-4fe9-98f2-6b84f630339c" providerId="ADAL" clId="{AE669913-903E-6143-8B54-B38685D221BA}" dt="2022-09-20T22:59:51.523" v="913" actId="164"/>
          <ac:spMkLst>
            <pc:docMk/>
            <pc:sldMk cId="3104280938" sldId="280"/>
            <ac:spMk id="5" creationId="{06304A6B-4157-FA45-A790-A6415B78D105}"/>
          </ac:spMkLst>
        </pc:spChg>
        <pc:spChg chg="add mod">
          <ac:chgData name="Wan, Matt" userId="8a1104dd-f9e2-4fe9-98f2-6b84f630339c" providerId="ADAL" clId="{AE669913-903E-6143-8B54-B38685D221BA}" dt="2022-09-20T22:59:51.523" v="913" actId="164"/>
          <ac:spMkLst>
            <pc:docMk/>
            <pc:sldMk cId="3104280938" sldId="280"/>
            <ac:spMk id="7" creationId="{F619C181-BC85-C348-B1A6-32750331084C}"/>
          </ac:spMkLst>
        </pc:spChg>
        <pc:grpChg chg="add mod">
          <ac:chgData name="Wan, Matt" userId="8a1104dd-f9e2-4fe9-98f2-6b84f630339c" providerId="ADAL" clId="{AE669913-903E-6143-8B54-B38685D221BA}" dt="2022-09-20T22:59:53.062" v="914" actId="1076"/>
          <ac:grpSpMkLst>
            <pc:docMk/>
            <pc:sldMk cId="3104280938" sldId="280"/>
            <ac:grpSpMk id="2" creationId="{E33FAD1A-7410-7D49-81BF-5BFA44FBD185}"/>
          </ac:grpSpMkLst>
        </pc:grpChg>
        <pc:picChg chg="mod">
          <ac:chgData name="Wan, Matt" userId="8a1104dd-f9e2-4fe9-98f2-6b84f630339c" providerId="ADAL" clId="{AE669913-903E-6143-8B54-B38685D221BA}" dt="2022-09-20T22:59:51.523" v="913" actId="164"/>
          <ac:picMkLst>
            <pc:docMk/>
            <pc:sldMk cId="3104280938" sldId="280"/>
            <ac:picMk id="6" creationId="{6EF2F4E1-3221-3940-87F8-0D102A6BB70D}"/>
          </ac:picMkLst>
        </pc:picChg>
      </pc:sldChg>
      <pc:sldChg chg="addSp modSp mod">
        <pc:chgData name="Wan, Matt" userId="8a1104dd-f9e2-4fe9-98f2-6b84f630339c" providerId="ADAL" clId="{AE669913-903E-6143-8B54-B38685D221BA}" dt="2022-09-20T23:01:24.269" v="943" actId="1076"/>
        <pc:sldMkLst>
          <pc:docMk/>
          <pc:sldMk cId="3137000509" sldId="281"/>
        </pc:sldMkLst>
        <pc:spChg chg="mod">
          <ac:chgData name="Wan, Matt" userId="8a1104dd-f9e2-4fe9-98f2-6b84f630339c" providerId="ADAL" clId="{AE669913-903E-6143-8B54-B38685D221BA}" dt="2022-09-20T22:40:17.480" v="370" actId="20577"/>
          <ac:spMkLst>
            <pc:docMk/>
            <pc:sldMk cId="3137000509" sldId="281"/>
            <ac:spMk id="3" creationId="{0C36E83A-7FC2-EF4A-9847-BE8E9A8C603C}"/>
          </ac:spMkLst>
        </pc:spChg>
        <pc:spChg chg="mod">
          <ac:chgData name="Wan, Matt" userId="8a1104dd-f9e2-4fe9-98f2-6b84f630339c" providerId="ADAL" clId="{AE669913-903E-6143-8B54-B38685D221BA}" dt="2022-09-20T22:40:22.644" v="371" actId="1076"/>
          <ac:spMkLst>
            <pc:docMk/>
            <pc:sldMk cId="3137000509" sldId="281"/>
            <ac:spMk id="4" creationId="{EAF69703-F0CC-FFBB-689C-2A849BDE52CC}"/>
          </ac:spMkLst>
        </pc:spChg>
        <pc:spChg chg="add mod">
          <ac:chgData name="Wan, Matt" userId="8a1104dd-f9e2-4fe9-98f2-6b84f630339c" providerId="ADAL" clId="{AE669913-903E-6143-8B54-B38685D221BA}" dt="2022-09-20T23:01:14.093" v="937" actId="1076"/>
          <ac:spMkLst>
            <pc:docMk/>
            <pc:sldMk cId="3137000509" sldId="281"/>
            <ac:spMk id="6" creationId="{3C296FD6-7E8E-B54B-84F1-5526E57529EA}"/>
          </ac:spMkLst>
        </pc:spChg>
        <pc:spChg chg="add mod">
          <ac:chgData name="Wan, Matt" userId="8a1104dd-f9e2-4fe9-98f2-6b84f630339c" providerId="ADAL" clId="{AE669913-903E-6143-8B54-B38685D221BA}" dt="2022-09-20T23:01:24.269" v="943" actId="1076"/>
          <ac:spMkLst>
            <pc:docMk/>
            <pc:sldMk cId="3137000509" sldId="281"/>
            <ac:spMk id="7" creationId="{4B9308CC-BA4D-974C-87DF-6FFEE709D904}"/>
          </ac:spMkLst>
        </pc:spChg>
        <pc:picChg chg="mod">
          <ac:chgData name="Wan, Matt" userId="8a1104dd-f9e2-4fe9-98f2-6b84f630339c" providerId="ADAL" clId="{AE669913-903E-6143-8B54-B38685D221BA}" dt="2022-09-20T22:39:52.747" v="290" actId="1076"/>
          <ac:picMkLst>
            <pc:docMk/>
            <pc:sldMk cId="3137000509" sldId="281"/>
            <ac:picMk id="5" creationId="{18A1DD79-10B2-9745-9DF8-EA2DD4D6E0ED}"/>
          </ac:picMkLst>
        </pc:picChg>
      </pc:sldChg>
      <pc:sldChg chg="modSp mod ord">
        <pc:chgData name="Wan, Matt" userId="8a1104dd-f9e2-4fe9-98f2-6b84f630339c" providerId="ADAL" clId="{AE669913-903E-6143-8B54-B38685D221BA}" dt="2022-09-20T22:52:32.557" v="803" actId="20578"/>
        <pc:sldMkLst>
          <pc:docMk/>
          <pc:sldMk cId="94688551" sldId="282"/>
        </pc:sldMkLst>
        <pc:spChg chg="mod">
          <ac:chgData name="Wan, Matt" userId="8a1104dd-f9e2-4fe9-98f2-6b84f630339c" providerId="ADAL" clId="{AE669913-903E-6143-8B54-B38685D221BA}" dt="2022-09-20T22:29:16.969" v="132" actId="21"/>
          <ac:spMkLst>
            <pc:docMk/>
            <pc:sldMk cId="94688551" sldId="282"/>
            <ac:spMk id="3" creationId="{0C36E83A-7FC2-EF4A-9847-BE8E9A8C603C}"/>
          </ac:spMkLst>
        </pc:spChg>
      </pc:sldChg>
      <pc:sldChg chg="modSp del mod">
        <pc:chgData name="Wan, Matt" userId="8a1104dd-f9e2-4fe9-98f2-6b84f630339c" providerId="ADAL" clId="{AE669913-903E-6143-8B54-B38685D221BA}" dt="2022-09-20T22:30:54.936" v="154" actId="2696"/>
        <pc:sldMkLst>
          <pc:docMk/>
          <pc:sldMk cId="2911404237" sldId="283"/>
        </pc:sldMkLst>
        <pc:spChg chg="mod">
          <ac:chgData name="Wan, Matt" userId="8a1104dd-f9e2-4fe9-98f2-6b84f630339c" providerId="ADAL" clId="{AE669913-903E-6143-8B54-B38685D221BA}" dt="2022-09-20T22:30:09.335" v="139" actId="21"/>
          <ac:spMkLst>
            <pc:docMk/>
            <pc:sldMk cId="2911404237" sldId="283"/>
            <ac:spMk id="3" creationId="{0C36E83A-7FC2-EF4A-9847-BE8E9A8C603C}"/>
          </ac:spMkLst>
        </pc:spChg>
      </pc:sldChg>
      <pc:sldChg chg="modSp mod ord">
        <pc:chgData name="Wan, Matt" userId="8a1104dd-f9e2-4fe9-98f2-6b84f630339c" providerId="ADAL" clId="{AE669913-903E-6143-8B54-B38685D221BA}" dt="2022-09-20T22:52:32.557" v="803" actId="20578"/>
        <pc:sldMkLst>
          <pc:docMk/>
          <pc:sldMk cId="1242267394" sldId="284"/>
        </pc:sldMkLst>
        <pc:spChg chg="mod">
          <ac:chgData name="Wan, Matt" userId="8a1104dd-f9e2-4fe9-98f2-6b84f630339c" providerId="ADAL" clId="{AE669913-903E-6143-8B54-B38685D221BA}" dt="2022-09-20T22:31:47.007" v="183" actId="21"/>
          <ac:spMkLst>
            <pc:docMk/>
            <pc:sldMk cId="1242267394" sldId="284"/>
            <ac:spMk id="3" creationId="{0C36E83A-7FC2-EF4A-9847-BE8E9A8C603C}"/>
          </ac:spMkLst>
        </pc:spChg>
      </pc:sldChg>
      <pc:sldChg chg="modSp del mod">
        <pc:chgData name="Wan, Matt" userId="8a1104dd-f9e2-4fe9-98f2-6b84f630339c" providerId="ADAL" clId="{AE669913-903E-6143-8B54-B38685D221BA}" dt="2022-09-20T22:33:01.284" v="209" actId="2696"/>
        <pc:sldMkLst>
          <pc:docMk/>
          <pc:sldMk cId="2257756607" sldId="285"/>
        </pc:sldMkLst>
        <pc:spChg chg="mod">
          <ac:chgData name="Wan, Matt" userId="8a1104dd-f9e2-4fe9-98f2-6b84f630339c" providerId="ADAL" clId="{AE669913-903E-6143-8B54-B38685D221BA}" dt="2022-09-20T22:32:24.711" v="198" actId="21"/>
          <ac:spMkLst>
            <pc:docMk/>
            <pc:sldMk cId="2257756607" sldId="285"/>
            <ac:spMk id="3" creationId="{0C36E83A-7FC2-EF4A-9847-BE8E9A8C603C}"/>
          </ac:spMkLst>
        </pc:spChg>
      </pc:sldChg>
      <pc:sldChg chg="delSp modSp new mod">
        <pc:chgData name="Wan, Matt" userId="8a1104dd-f9e2-4fe9-98f2-6b84f630339c" providerId="ADAL" clId="{AE669913-903E-6143-8B54-B38685D221BA}" dt="2022-09-20T22:23:48.751" v="77" actId="1076"/>
        <pc:sldMkLst>
          <pc:docMk/>
          <pc:sldMk cId="2298599482" sldId="286"/>
        </pc:sldMkLst>
        <pc:spChg chg="del">
          <ac:chgData name="Wan, Matt" userId="8a1104dd-f9e2-4fe9-98f2-6b84f630339c" providerId="ADAL" clId="{AE669913-903E-6143-8B54-B38685D221BA}" dt="2022-09-20T22:19:01.042" v="1" actId="478"/>
          <ac:spMkLst>
            <pc:docMk/>
            <pc:sldMk cId="2298599482" sldId="286"/>
            <ac:spMk id="2" creationId="{93D47C44-EC9A-5245-A047-DF1650EBF318}"/>
          </ac:spMkLst>
        </pc:spChg>
        <pc:spChg chg="mod">
          <ac:chgData name="Wan, Matt" userId="8a1104dd-f9e2-4fe9-98f2-6b84f630339c" providerId="ADAL" clId="{AE669913-903E-6143-8B54-B38685D221BA}" dt="2022-09-20T22:23:48.751" v="77" actId="1076"/>
          <ac:spMkLst>
            <pc:docMk/>
            <pc:sldMk cId="2298599482" sldId="286"/>
            <ac:spMk id="3" creationId="{AFE0A2D0-4130-E245-99F6-43BD7F4FFE92}"/>
          </ac:spMkLst>
        </pc:spChg>
      </pc:sldChg>
      <pc:sldChg chg="delSp modSp new mod ord">
        <pc:chgData name="Wan, Matt" userId="8a1104dd-f9e2-4fe9-98f2-6b84f630339c" providerId="ADAL" clId="{AE669913-903E-6143-8B54-B38685D221BA}" dt="2022-09-20T22:38:51.197" v="270" actId="1076"/>
        <pc:sldMkLst>
          <pc:docMk/>
          <pc:sldMk cId="602948720" sldId="287"/>
        </pc:sldMkLst>
        <pc:spChg chg="mod">
          <ac:chgData name="Wan, Matt" userId="8a1104dd-f9e2-4fe9-98f2-6b84f630339c" providerId="ADAL" clId="{AE669913-903E-6143-8B54-B38685D221BA}" dt="2022-09-20T22:38:51.197" v="270" actId="1076"/>
          <ac:spMkLst>
            <pc:docMk/>
            <pc:sldMk cId="602948720" sldId="287"/>
            <ac:spMk id="2" creationId="{459F1063-E732-9943-AF94-09F97D6BD53E}"/>
          </ac:spMkLst>
        </pc:spChg>
        <pc:spChg chg="del">
          <ac:chgData name="Wan, Matt" userId="8a1104dd-f9e2-4fe9-98f2-6b84f630339c" providerId="ADAL" clId="{AE669913-903E-6143-8B54-B38685D221BA}" dt="2022-09-20T22:38:39.651" v="260" actId="478"/>
          <ac:spMkLst>
            <pc:docMk/>
            <pc:sldMk cId="602948720" sldId="287"/>
            <ac:spMk id="3" creationId="{7F9D68A9-946A-3F44-9FB9-1C16171F22D8}"/>
          </ac:spMkLst>
        </pc:spChg>
      </pc:sldChg>
      <pc:sldChg chg="new del">
        <pc:chgData name="Wan, Matt" userId="8a1104dd-f9e2-4fe9-98f2-6b84f630339c" providerId="ADAL" clId="{AE669913-903E-6143-8B54-B38685D221BA}" dt="2022-09-20T22:38:54.544" v="272" actId="680"/>
        <pc:sldMkLst>
          <pc:docMk/>
          <pc:sldMk cId="552631003" sldId="288"/>
        </pc:sldMkLst>
      </pc:sldChg>
      <pc:sldChg chg="modSp add mod ord">
        <pc:chgData name="Wan, Matt" userId="8a1104dd-f9e2-4fe9-98f2-6b84f630339c" providerId="ADAL" clId="{AE669913-903E-6143-8B54-B38685D221BA}" dt="2022-09-20T22:39:07.676" v="280" actId="20577"/>
        <pc:sldMkLst>
          <pc:docMk/>
          <pc:sldMk cId="669164130" sldId="288"/>
        </pc:sldMkLst>
        <pc:spChg chg="mod">
          <ac:chgData name="Wan, Matt" userId="8a1104dd-f9e2-4fe9-98f2-6b84f630339c" providerId="ADAL" clId="{AE669913-903E-6143-8B54-B38685D221BA}" dt="2022-09-20T22:39:07.676" v="280" actId="20577"/>
          <ac:spMkLst>
            <pc:docMk/>
            <pc:sldMk cId="669164130" sldId="288"/>
            <ac:spMk id="2" creationId="{459F1063-E732-9943-AF94-09F97D6BD53E}"/>
          </ac:spMkLst>
        </pc:spChg>
      </pc:sldChg>
      <pc:sldChg chg="modSp add mod ord">
        <pc:chgData name="Wan, Matt" userId="8a1104dd-f9e2-4fe9-98f2-6b84f630339c" providerId="ADAL" clId="{AE669913-903E-6143-8B54-B38685D221BA}" dt="2022-09-20T22:39:18.085" v="289" actId="20577"/>
        <pc:sldMkLst>
          <pc:docMk/>
          <pc:sldMk cId="3687449298" sldId="289"/>
        </pc:sldMkLst>
        <pc:spChg chg="mod">
          <ac:chgData name="Wan, Matt" userId="8a1104dd-f9e2-4fe9-98f2-6b84f630339c" providerId="ADAL" clId="{AE669913-903E-6143-8B54-B38685D221BA}" dt="2022-09-20T22:39:18.085" v="289" actId="20577"/>
          <ac:spMkLst>
            <pc:docMk/>
            <pc:sldMk cId="3687449298" sldId="289"/>
            <ac:spMk id="2" creationId="{459F1063-E732-9943-AF94-09F97D6BD53E}"/>
          </ac:spMkLst>
        </pc:spChg>
      </pc:sldChg>
      <pc:sldChg chg="new del">
        <pc:chgData name="Wan, Matt" userId="8a1104dd-f9e2-4fe9-98f2-6b84f630339c" providerId="ADAL" clId="{AE669913-903E-6143-8B54-B38685D221BA}" dt="2022-09-20T22:52:48.134" v="805" actId="2696"/>
        <pc:sldMkLst>
          <pc:docMk/>
          <pc:sldMk cId="637550093" sldId="290"/>
        </pc:sldMkLst>
      </pc:sldChg>
    </pc:docChg>
  </pc:docChgLst>
</pc:chgInfo>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B26D07-57E7-0342-951B-6D87B22B02C1}" type="datetimeFigureOut">
              <a:rPr lang="en-US" smtClean="0"/>
              <a:t>4/26/23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6FACB1-18FF-E245-A5A0-D95CA8EA199D}" type="slidenum">
              <a:rPr lang="en-US" smtClean="0"/>
              <a:t>‹#›</a:t>
            </a:fld>
            <a:endParaRPr lang="en-US"/>
          </a:p>
        </p:txBody>
      </p:sp>
    </p:spTree>
    <p:extLst>
      <p:ext uri="{BB962C8B-B14F-4D97-AF65-F5344CB8AC3E}">
        <p14:creationId xmlns:p14="http://schemas.microsoft.com/office/powerpoint/2010/main" val="42306457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DengXian" panose="02010600030101010101" pitchFamily="2" charset="-122"/>
              </a:rPr>
              <a:t>Many important everyday decisions involve tradeoffs between one's short-term and long- term interests.</a:t>
            </a:r>
            <a:r>
              <a:rPr lang="en-US" dirty="0">
                <a:effectLst/>
              </a:rPr>
              <a:t> </a:t>
            </a:r>
            <a:r>
              <a:rPr lang="en-US" sz="1800" dirty="0">
                <a:effectLst/>
                <a:latin typeface="Times New Roman" panose="02020603050405020304" pitchFamily="18" charset="0"/>
                <a:ea typeface="DengXian" panose="02010600030101010101" pitchFamily="2" charset="-122"/>
              </a:rPr>
              <a:t>For example, people decide whether to accept a smaller, sooner reward or to wait and get a larger, later reward.  People make such intertemporal choices throughout their lives, and their choices are critical to their economic and psychological well-being. This is often known as delay discounting. It refers to the fact that when a reward is delayed, its present value is usually lower.</a:t>
            </a:r>
            <a:r>
              <a:rPr lang="en-US" dirty="0">
                <a:effectLst/>
              </a:rPr>
              <a:t> </a:t>
            </a:r>
            <a:r>
              <a:rPr lang="en-US" sz="1800" dirty="0">
                <a:effectLst/>
                <a:latin typeface="Times New Roman" panose="02020603050405020304" pitchFamily="18" charset="0"/>
                <a:ea typeface="DengXian" panose="02010600030101010101" pitchFamily="2" charset="-122"/>
                <a:cs typeface="Times New Roman" panose="02020603050405020304" pitchFamily="18" charset="0"/>
              </a:rPr>
              <a:t>As you may imagine, how steep or shallow one discounts delayed reward predicts a wide range of financial decisions. In particular, in older adults, it also predicts how likely they are to engage in health behaviors.  Although older adults may have a lot at stake when they evaluate delayed outcomes, there is a lack of consensus whether there are age differences in the degree to which delayed rewards are discounted.  This is unfortunate because the question of whether younger and older adults differ in discounting may have important implications for aging theories.  </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46FACB1-18FF-E245-A5A0-D95CA8EA199D}" type="slidenum">
              <a:rPr lang="en-US" smtClean="0"/>
              <a:t>1</a:t>
            </a:fld>
            <a:endParaRPr lang="en-US"/>
          </a:p>
        </p:txBody>
      </p:sp>
    </p:spTree>
    <p:extLst>
      <p:ext uri="{BB962C8B-B14F-4D97-AF65-F5344CB8AC3E}">
        <p14:creationId xmlns:p14="http://schemas.microsoft.com/office/powerpoint/2010/main" val="29413526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5000"/>
              </a:lnSpc>
              <a:spcBef>
                <a:spcPts val="2344"/>
              </a:spcBef>
              <a:spcAft>
                <a:spcPts val="0"/>
              </a:spcAft>
              <a:buClrTx/>
              <a:buSzTx/>
              <a:buFontTx/>
              <a:buNone/>
              <a:tabLst/>
              <a:defRPr/>
            </a:pPr>
            <a:r>
              <a:rPr lang="en-US" sz="1200" dirty="0">
                <a:latin typeface="Times New Roman" panose="02020603050405020304" pitchFamily="18" charset="0"/>
                <a:ea typeface="SimSun" panose="02010600030101010101" pitchFamily="2" charset="-122"/>
                <a:cs typeface="Times New Roman" panose="02020603050405020304" pitchFamily="18" charset="0"/>
              </a:rPr>
              <a:t>In summary, our finding shows that </a:t>
            </a:r>
            <a:r>
              <a:rPr lang="en-US" altLang="en-US" sz="1200" dirty="0">
                <a:latin typeface="Times New Roman" panose="02020603050405020304" pitchFamily="18" charset="0"/>
                <a:cs typeface="Times New Roman" panose="02020603050405020304" pitchFamily="18" charset="0"/>
              </a:rPr>
              <a:t>there are age differences in delay discounting. And our study also suggests that the mixed findings reported in the literature are due to the demographics of the groups that were studied.</a:t>
            </a:r>
          </a:p>
          <a:p>
            <a:pPr marL="0">
              <a:lnSpc>
                <a:spcPct val="105000"/>
              </a:lnSpc>
              <a:spcBef>
                <a:spcPts val="2344"/>
              </a:spcBef>
            </a:pPr>
            <a:endParaRPr lang="en-US" sz="1200" dirty="0">
              <a:latin typeface="Times New Roman" panose="02020603050405020304" pitchFamily="18" charset="0"/>
              <a:ea typeface="SimSun" panose="02010600030101010101" pitchFamily="2" charset="-122"/>
              <a:cs typeface="Times New Roman" panose="02020603050405020304" pitchFamily="18" charset="0"/>
            </a:endParaRPr>
          </a:p>
          <a:p>
            <a:pPr marL="0">
              <a:lnSpc>
                <a:spcPct val="105000"/>
              </a:lnSpc>
              <a:spcBef>
                <a:spcPts val="2344"/>
              </a:spcBef>
            </a:pPr>
            <a:r>
              <a:rPr lang="en-US" sz="1200" dirty="0">
                <a:latin typeface="Times New Roman" panose="02020603050405020304" pitchFamily="18" charset="0"/>
                <a:ea typeface="SimSun" panose="02010600030101010101" pitchFamily="2" charset="-122"/>
                <a:cs typeface="Times New Roman" panose="02020603050405020304" pitchFamily="18" charset="0"/>
              </a:rPr>
              <a:t>Our findings are consistent with our </a:t>
            </a:r>
            <a:r>
              <a:rPr lang="en-US" sz="1200" i="1" dirty="0">
                <a:latin typeface="Times New Roman" panose="02020603050405020304" pitchFamily="18" charset="0"/>
                <a:ea typeface="SimSun" panose="02010600030101010101" pitchFamily="2" charset="-122"/>
                <a:cs typeface="Times New Roman" panose="02020603050405020304" pitchFamily="18" charset="0"/>
              </a:rPr>
              <a:t>Buffering Hypothesis</a:t>
            </a:r>
            <a:r>
              <a:rPr lang="en-US" sz="1200" dirty="0">
                <a:latin typeface="Times New Roman" panose="02020603050405020304" pitchFamily="18" charset="0"/>
                <a:ea typeface="SimSun" panose="02010600030101010101" pitchFamily="2" charset="-122"/>
                <a:cs typeface="Times New Roman" panose="02020603050405020304" pitchFamily="18" charset="0"/>
              </a:rPr>
              <a:t>, according to which scarcity leads to steeper discounting, but this effect can be buffered in at least two ways: First, by higher incomes that prevent scarcity regardless of age, and second, by age-related changes in personality traits that modulate responses to stressors such as scarcity. </a:t>
            </a:r>
            <a:r>
              <a:rPr lang="en-US" altLang="en-US" sz="1200" dirty="0">
                <a:latin typeface="Times New Roman" panose="02020603050405020304" pitchFamily="18" charset="0"/>
                <a:cs typeface="Times New Roman" panose="02020603050405020304" pitchFamily="18" charset="0"/>
              </a:rPr>
              <a:t>Therefore, younger, lower-income adults show steeper discounting because of the scarcity they experience combined with their lower Emotional Stability.  This effect may not be seen in older, lower-income adults because of their age-related increase in Emotional Stability, thereby accounting for the observed age difference in discounting. In contrast, higher-income adults may not experience much scarcity, and so none of the higher-income group shows steeper discounting, so no age difference is observed for the higher income group. </a:t>
            </a:r>
          </a:p>
        </p:txBody>
      </p:sp>
      <p:sp>
        <p:nvSpPr>
          <p:cNvPr id="4" name="Slide Number Placeholder 3"/>
          <p:cNvSpPr>
            <a:spLocks noGrp="1"/>
          </p:cNvSpPr>
          <p:nvPr>
            <p:ph type="sldNum" sz="quarter" idx="5"/>
          </p:nvPr>
        </p:nvSpPr>
        <p:spPr/>
        <p:txBody>
          <a:bodyPr/>
          <a:lstStyle/>
          <a:p>
            <a:fld id="{046FACB1-18FF-E245-A5A0-D95CA8EA199D}" type="slidenum">
              <a:rPr lang="en-US" smtClean="0"/>
              <a:t>10</a:t>
            </a:fld>
            <a:endParaRPr lang="en-US"/>
          </a:p>
        </p:txBody>
      </p:sp>
    </p:spTree>
    <p:extLst>
      <p:ext uri="{BB962C8B-B14F-4D97-AF65-F5344CB8AC3E}">
        <p14:creationId xmlns:p14="http://schemas.microsoft.com/office/powerpoint/2010/main" val="2568659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Times New Roman" panose="02020603050405020304" pitchFamily="18" charset="0"/>
                <a:ea typeface="DengXian" panose="02010600030101010101" pitchFamily="2" charset="-122"/>
              </a:rPr>
              <a:t>Both theories and empirical findings with respect to age differences in discounting have been diverse, leading Seaman et al. to conduct a meta-analysis on the relation between age and delay discounting.  They found there was no significant age effect on delay discounting. Although their Bayesian analysis shows some evidence that older adults discount less steeply than younger adults, this effect was week, so they conclude that “younger and older adults show similar preferences for smaller sooner and larger, later rewards.</a:t>
            </a:r>
            <a:endParaRPr lang="en-US" sz="1800" dirty="0">
              <a:effectLst/>
              <a:latin typeface="Times New Roman" panose="02020603050405020304" pitchFamily="18" charset="0"/>
              <a:ea typeface="DengXian" panose="02010600030101010101" pitchFamily="2" charset="-122"/>
              <a:cs typeface="Times New Roman (Body CS)"/>
            </a:endParaRPr>
          </a:p>
        </p:txBody>
      </p:sp>
      <p:sp>
        <p:nvSpPr>
          <p:cNvPr id="4" name="Slide Number Placeholder 3"/>
          <p:cNvSpPr>
            <a:spLocks noGrp="1"/>
          </p:cNvSpPr>
          <p:nvPr>
            <p:ph type="sldNum" sz="quarter" idx="5"/>
          </p:nvPr>
        </p:nvSpPr>
        <p:spPr/>
        <p:txBody>
          <a:bodyPr/>
          <a:lstStyle/>
          <a:p>
            <a:fld id="{046FACB1-18FF-E245-A5A0-D95CA8EA199D}" type="slidenum">
              <a:rPr lang="en-US" smtClean="0"/>
              <a:t>2</a:t>
            </a:fld>
            <a:endParaRPr lang="en-US"/>
          </a:p>
        </p:txBody>
      </p:sp>
    </p:spTree>
    <p:extLst>
      <p:ext uri="{BB962C8B-B14F-4D97-AF65-F5344CB8AC3E}">
        <p14:creationId xmlns:p14="http://schemas.microsoft.com/office/powerpoint/2010/main" val="3768203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DengXian" panose="02010600030101010101" pitchFamily="2" charset="-122"/>
              </a:rPr>
              <a:t>Seaman et al. acknowledged, however, that a limitation of their analysis was that it could not assess the effects of socioeconomic status on discounting because most published studies did not report socioeconomic status or income information, and those that did, did not do so consistently.</a:t>
            </a:r>
            <a:r>
              <a:rPr lang="en-US" dirty="0">
                <a:effectLst/>
              </a:rPr>
              <a:t> </a:t>
            </a:r>
            <a:r>
              <a:rPr lang="en-US" sz="1800" dirty="0">
                <a:effectLst/>
                <a:latin typeface="Times New Roman" panose="02020603050405020304" pitchFamily="18" charset="0"/>
                <a:ea typeface="DengXian" panose="02010600030101010101" pitchFamily="2" charset="-122"/>
              </a:rPr>
              <a:t>Among other recommendations, Seaman et al. suggested future studies use multiple tasks to assess discounting and evaluate the effects of moderators like income. If income affects discounting in both younger and older adults, is there any interaction between age and income? That is, does the effect of age on discounting depend on the income groups being compared? </a:t>
            </a:r>
            <a:endParaRPr lang="en-US" dirty="0"/>
          </a:p>
        </p:txBody>
      </p:sp>
      <p:sp>
        <p:nvSpPr>
          <p:cNvPr id="4" name="Slide Number Placeholder 3"/>
          <p:cNvSpPr>
            <a:spLocks noGrp="1"/>
          </p:cNvSpPr>
          <p:nvPr>
            <p:ph type="sldNum" sz="quarter" idx="5"/>
          </p:nvPr>
        </p:nvSpPr>
        <p:spPr/>
        <p:txBody>
          <a:bodyPr/>
          <a:lstStyle/>
          <a:p>
            <a:fld id="{046FACB1-18FF-E245-A5A0-D95CA8EA199D}" type="slidenum">
              <a:rPr lang="en-US" smtClean="0"/>
              <a:t>3</a:t>
            </a:fld>
            <a:endParaRPr lang="en-US"/>
          </a:p>
        </p:txBody>
      </p:sp>
    </p:spTree>
    <p:extLst>
      <p:ext uri="{BB962C8B-B14F-4D97-AF65-F5344CB8AC3E}">
        <p14:creationId xmlns:p14="http://schemas.microsoft.com/office/powerpoint/2010/main" val="1581462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DengXian" panose="02010600030101010101" pitchFamily="2" charset="-122"/>
              </a:rPr>
              <a:t>Accordingly, our study compared discounting by groups of younger and older adults with higher and lower incomes.  The income groups had either annual incomes less than $50K, or more than $80K. Studies of age-related differences in discounting often have compared college students with older adults. However, it is not obvious how one should interpret the incomes of college students or young adults living at home. Based on previous findings in our lab, we hypothesized that older adults would discount less steeply than younger adults, but that difference would depend on their level of income.</a:t>
            </a:r>
            <a:r>
              <a:rPr lang="en-US" dirty="0">
                <a:effectLst/>
              </a:rPr>
              <a:t> </a:t>
            </a:r>
            <a:endParaRPr lang="en-US" dirty="0"/>
          </a:p>
        </p:txBody>
      </p:sp>
      <p:sp>
        <p:nvSpPr>
          <p:cNvPr id="4" name="Slide Number Placeholder 3"/>
          <p:cNvSpPr>
            <a:spLocks noGrp="1"/>
          </p:cNvSpPr>
          <p:nvPr>
            <p:ph type="sldNum" sz="quarter" idx="5"/>
          </p:nvPr>
        </p:nvSpPr>
        <p:spPr/>
        <p:txBody>
          <a:bodyPr/>
          <a:lstStyle/>
          <a:p>
            <a:fld id="{046FACB1-18FF-E245-A5A0-D95CA8EA199D}" type="slidenum">
              <a:rPr lang="en-US" smtClean="0"/>
              <a:t>4</a:t>
            </a:fld>
            <a:endParaRPr lang="en-US"/>
          </a:p>
        </p:txBody>
      </p:sp>
    </p:spTree>
    <p:extLst>
      <p:ext uri="{BB962C8B-B14F-4D97-AF65-F5344CB8AC3E}">
        <p14:creationId xmlns:p14="http://schemas.microsoft.com/office/powerpoint/2010/main" val="3544709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DengXian" panose="02010600030101010101" pitchFamily="2" charset="-122"/>
              </a:rPr>
              <a:t>Also, as suggested we did not rely on a single discounting measure, but used the two most prominent measures of discounting, the Adjusting Amount procedure and Kirby’s Monetary Choice Questionnaire. Most recent studies of age-related differences in delay discounting have used these two types of procedure. Using both the adjusting-amount and MCQ procedures in our study makes it possible to assess the robustness of findings regarding the effects of age and income on delay discounting. </a:t>
            </a:r>
            <a:endParaRPr lang="en-US" dirty="0"/>
          </a:p>
        </p:txBody>
      </p:sp>
      <p:sp>
        <p:nvSpPr>
          <p:cNvPr id="4" name="Slide Number Placeholder 3"/>
          <p:cNvSpPr>
            <a:spLocks noGrp="1"/>
          </p:cNvSpPr>
          <p:nvPr>
            <p:ph type="sldNum" sz="quarter" idx="5"/>
          </p:nvPr>
        </p:nvSpPr>
        <p:spPr/>
        <p:txBody>
          <a:bodyPr/>
          <a:lstStyle/>
          <a:p>
            <a:fld id="{046FACB1-18FF-E245-A5A0-D95CA8EA199D}" type="slidenum">
              <a:rPr lang="en-US" smtClean="0"/>
              <a:t>5</a:t>
            </a:fld>
            <a:endParaRPr lang="en-US"/>
          </a:p>
        </p:txBody>
      </p:sp>
    </p:spTree>
    <p:extLst>
      <p:ext uri="{BB962C8B-B14F-4D97-AF65-F5344CB8AC3E}">
        <p14:creationId xmlns:p14="http://schemas.microsoft.com/office/powerpoint/2010/main" val="10093486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DengXian" panose="02010600030101010101" pitchFamily="2" charset="-122"/>
              </a:rPr>
              <a:t>In the adjusting-amount procedure, the delayed rewards presented in the three Amount conditions were 30, 80, and 500. There were four delays in the $30 and $80 Amount conditions: 7, 30</a:t>
            </a:r>
            <a:r>
              <a:rPr lang="en-US" sz="1800">
                <a:effectLst/>
                <a:latin typeface="Times New Roman" panose="02020603050405020304" pitchFamily="18" charset="0"/>
                <a:ea typeface="DengXian" panose="02010600030101010101" pitchFamily="2" charset="-122"/>
              </a:rPr>
              <a:t>, 90, </a:t>
            </a:r>
            <a:r>
              <a:rPr lang="en-US" sz="1800" dirty="0">
                <a:effectLst/>
                <a:latin typeface="Times New Roman" panose="02020603050405020304" pitchFamily="18" charset="0"/>
                <a:ea typeface="DengXian" panose="02010600030101010101" pitchFamily="2" charset="-122"/>
              </a:rPr>
              <a:t>and 180 days. The $500 condition included 730 days as an additional delay. The MCQ consists of three sets of nine choices between a smaller, smaller reward and a later, larger reward, with three amounts: 25-35, 50-60, and 75-85.</a:t>
            </a:r>
            <a:r>
              <a:rPr lang="en-US" sz="2800" dirty="0">
                <a:effectLst/>
              </a:rPr>
              <a:t> </a:t>
            </a:r>
            <a:endParaRPr lang="en-US" sz="1800" dirty="0">
              <a:effectLst/>
              <a:latin typeface="Times New Roman" panose="02020603050405020304" pitchFamily="18" charset="0"/>
              <a:ea typeface="DengXian" panose="02010600030101010101" pitchFamily="2" charset="-122"/>
            </a:endParaRPr>
          </a:p>
        </p:txBody>
      </p:sp>
      <p:sp>
        <p:nvSpPr>
          <p:cNvPr id="4" name="Slide Number Placeholder 3"/>
          <p:cNvSpPr>
            <a:spLocks noGrp="1"/>
          </p:cNvSpPr>
          <p:nvPr>
            <p:ph type="sldNum" sz="quarter" idx="5"/>
          </p:nvPr>
        </p:nvSpPr>
        <p:spPr/>
        <p:txBody>
          <a:bodyPr/>
          <a:lstStyle/>
          <a:p>
            <a:fld id="{046FACB1-18FF-E245-A5A0-D95CA8EA199D}" type="slidenum">
              <a:rPr lang="en-US" smtClean="0"/>
              <a:t>6</a:t>
            </a:fld>
            <a:endParaRPr lang="en-US"/>
          </a:p>
        </p:txBody>
      </p:sp>
    </p:spTree>
    <p:extLst>
      <p:ext uri="{BB962C8B-B14F-4D97-AF65-F5344CB8AC3E}">
        <p14:creationId xmlns:p14="http://schemas.microsoft.com/office/powerpoint/2010/main" val="4849274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SimSun" panose="02010600030101010101" pitchFamily="2" charset="-122"/>
              </a:rPr>
              <a:t>For the adjusting procedure, this figure shows the mean relative present values of the delayed rewards as a function of the delay for each of the four Age-Income groups. As you may see, Relative present value decreased systematically as a function of delay, and in each case, hyperboloid functions accounted for more than </a:t>
            </a:r>
            <a:r>
              <a:rPr lang="en-US" sz="1800" dirty="0">
                <a:effectLst/>
                <a:latin typeface="Times New Roman" panose="02020603050405020304" pitchFamily="18" charset="0"/>
                <a:ea typeface="Times New Roman" panose="02020603050405020304" pitchFamily="18" charset="0"/>
              </a:rPr>
              <a:t>94% of the variance in the group mean data</a:t>
            </a:r>
            <a:r>
              <a:rPr lang="en-US" sz="1800" dirty="0">
                <a:effectLst/>
                <a:latin typeface="Times New Roman" panose="02020603050405020304" pitchFamily="18" charset="0"/>
                <a:ea typeface="SimSun" panose="02010600030101010101" pitchFamily="2" charset="-122"/>
              </a:rPr>
              <a:t>. In addition, a clear amount effect was observed: Larger delayed amounts were discounted less steeply than smaller delayed amounts. </a:t>
            </a:r>
            <a:endParaRPr lang="en-US" dirty="0"/>
          </a:p>
        </p:txBody>
      </p:sp>
      <p:sp>
        <p:nvSpPr>
          <p:cNvPr id="4" name="Slide Number Placeholder 3"/>
          <p:cNvSpPr>
            <a:spLocks noGrp="1"/>
          </p:cNvSpPr>
          <p:nvPr>
            <p:ph type="sldNum" sz="quarter" idx="5"/>
          </p:nvPr>
        </p:nvSpPr>
        <p:spPr/>
        <p:txBody>
          <a:bodyPr/>
          <a:lstStyle/>
          <a:p>
            <a:fld id="{046FACB1-18FF-E245-A5A0-D95CA8EA199D}" type="slidenum">
              <a:rPr lang="en-US" smtClean="0"/>
              <a:t>7</a:t>
            </a:fld>
            <a:endParaRPr lang="en-US"/>
          </a:p>
        </p:txBody>
      </p:sp>
    </p:spTree>
    <p:extLst>
      <p:ext uri="{BB962C8B-B14F-4D97-AF65-F5344CB8AC3E}">
        <p14:creationId xmlns:p14="http://schemas.microsoft.com/office/powerpoint/2010/main" val="2826361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SimSun" panose="02010600030101010101" pitchFamily="2" charset="-122"/>
              </a:rPr>
              <a:t>For the MCQ procedure, this figure shows the proportion of participants in each group choosing the delayed option on each MCQ item as a function of the </a:t>
            </a:r>
            <a:r>
              <a:rPr lang="en-US" sz="1800" i="1" dirty="0">
                <a:effectLst/>
                <a:latin typeface="Times New Roman" panose="02020603050405020304" pitchFamily="18" charset="0"/>
                <a:ea typeface="SimSun" panose="02010600030101010101" pitchFamily="2" charset="-122"/>
              </a:rPr>
              <a:t>k</a:t>
            </a:r>
            <a:r>
              <a:rPr lang="en-US" sz="1800" dirty="0">
                <a:effectLst/>
                <a:latin typeface="Times New Roman" panose="02020603050405020304" pitchFamily="18" charset="0"/>
                <a:ea typeface="SimSun" panose="02010600030101010101" pitchFamily="2" charset="-122"/>
              </a:rPr>
              <a:t> parameter of that option. In each of the three amount conditions, the proportion of participants choosing the delayed option increased systematically as the </a:t>
            </a:r>
            <a:r>
              <a:rPr lang="en-US" sz="1800" i="1" dirty="0">
                <a:effectLst/>
                <a:latin typeface="Times New Roman" panose="02020603050405020304" pitchFamily="18" charset="0"/>
                <a:ea typeface="SimSun" panose="02010600030101010101" pitchFamily="2" charset="-122"/>
              </a:rPr>
              <a:t>k</a:t>
            </a:r>
            <a:r>
              <a:rPr lang="en-US" sz="1800" dirty="0">
                <a:effectLst/>
                <a:latin typeface="Times New Roman" panose="02020603050405020304" pitchFamily="18" charset="0"/>
                <a:ea typeface="SimSun" panose="02010600030101010101" pitchFamily="2" charset="-122"/>
              </a:rPr>
              <a:t> parameter of the question increased. For each group, logistic growth functions provided good fits to the data </a:t>
            </a:r>
            <a:r>
              <a:rPr lang="en-US" sz="1800" dirty="0">
                <a:effectLst/>
                <a:latin typeface="Times New Roman" panose="02020603050405020304" pitchFamily="18" charset="0"/>
                <a:ea typeface="Times New Roman" panose="02020603050405020304" pitchFamily="18" charset="0"/>
              </a:rPr>
              <a:t>for each amount</a:t>
            </a:r>
            <a:r>
              <a:rPr lang="en-US" sz="1800" dirty="0">
                <a:effectLst/>
                <a:latin typeface="Times New Roman" panose="02020603050405020304" pitchFamily="18" charset="0"/>
                <a:ea typeface="SimSun" panose="02010600030101010101" pitchFamily="2" charset="-122"/>
              </a:rPr>
              <a:t>. As with the Adj-Amt procedure, a clear amount effect was observed with the same direction</a:t>
            </a:r>
            <a:r>
              <a:rPr lang="en-US" sz="1800" dirty="0">
                <a:effectLst/>
                <a:latin typeface="Times New Roman" panose="02020603050405020304" pitchFamily="18" charset="0"/>
                <a:ea typeface="Times New Roman" panose="02020603050405020304" pitchFamily="18" charset="0"/>
              </a:rPr>
              <a:t>.</a:t>
            </a:r>
            <a:endParaRPr lang="en-US" dirty="0"/>
          </a:p>
        </p:txBody>
      </p:sp>
      <p:sp>
        <p:nvSpPr>
          <p:cNvPr id="4" name="Slide Number Placeholder 3"/>
          <p:cNvSpPr>
            <a:spLocks noGrp="1"/>
          </p:cNvSpPr>
          <p:nvPr>
            <p:ph type="sldNum" sz="quarter" idx="5"/>
          </p:nvPr>
        </p:nvSpPr>
        <p:spPr/>
        <p:txBody>
          <a:bodyPr/>
          <a:lstStyle/>
          <a:p>
            <a:fld id="{046FACB1-18FF-E245-A5A0-D95CA8EA199D}" type="slidenum">
              <a:rPr lang="en-US" smtClean="0"/>
              <a:t>8</a:t>
            </a:fld>
            <a:endParaRPr lang="en-US"/>
          </a:p>
        </p:txBody>
      </p:sp>
    </p:spTree>
    <p:extLst>
      <p:ext uri="{BB962C8B-B14F-4D97-AF65-F5344CB8AC3E}">
        <p14:creationId xmlns:p14="http://schemas.microsoft.com/office/powerpoint/2010/main" val="3372607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Times New Roman" panose="02020603050405020304" pitchFamily="18" charset="0"/>
                <a:ea typeface="SimSun" panose="02010600030101010101" pitchFamily="2" charset="-122"/>
              </a:rPr>
              <a:t>In order to answer the main question of our study that whether </a:t>
            </a:r>
            <a:r>
              <a:rPr lang="en-US" sz="1800" dirty="0">
                <a:effectLst/>
                <a:latin typeface="Times New Roman" panose="02020603050405020304" pitchFamily="18" charset="0"/>
                <a:ea typeface="DengXian" panose="02010600030101010101" pitchFamily="2" charset="-122"/>
              </a:rPr>
              <a:t>Age effect on discounting depend on the income groups. </a:t>
            </a:r>
            <a:r>
              <a:rPr lang="en-US" sz="1800" dirty="0">
                <a:effectLst/>
                <a:latin typeface="Times New Roman" panose="02020603050405020304" pitchFamily="18" charset="0"/>
                <a:ea typeface="SimSun" panose="02010600030101010101" pitchFamily="2" charset="-122"/>
              </a:rPr>
              <a:t>Two sets of focused contrasts were conducted to examine the Age effect at each income level for each discounting procedure. The top panels are the adjusting amount procedure, and the bottom panels are the MCQ procedure. The left panels are the lower-income group, and the right panels are the higher-income groups. As may be seen, there is a significant age effect for the lower income group. That is, in the left panels of this figure, older, lower-Income participants discounted less steeply than younger, lower-income participants. However, as you may see from the right panels, there was no significant effect of Age for higher-income participants. </a:t>
            </a:r>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46FACB1-18FF-E245-A5A0-D95CA8EA199D}" type="slidenum">
              <a:rPr lang="en-US" smtClean="0"/>
              <a:t>9</a:t>
            </a:fld>
            <a:endParaRPr lang="en-US"/>
          </a:p>
        </p:txBody>
      </p:sp>
    </p:spTree>
    <p:extLst>
      <p:ext uri="{BB962C8B-B14F-4D97-AF65-F5344CB8AC3E}">
        <p14:creationId xmlns:p14="http://schemas.microsoft.com/office/powerpoint/2010/main" val="1853274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DA619-9B0B-0F46-94EA-4A9596EE47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E440BEB-F60D-CE40-8FB4-85F14291DB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4EEAA-ABBE-0541-9B7B-B23A3B076501}"/>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5" name="Footer Placeholder 4">
            <a:extLst>
              <a:ext uri="{FF2B5EF4-FFF2-40B4-BE49-F238E27FC236}">
                <a16:creationId xmlns:a16="http://schemas.microsoft.com/office/drawing/2014/main" id="{13FFAC0D-1CEE-714A-B343-BFF2DB1D53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613985-E568-B34F-BA67-154D17F4CE85}"/>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6602975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FFECA-1F00-974C-98EB-EA40940608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0134E2E-06E8-BF4C-8BB1-2367325068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4A9DA4-5C0F-CD4F-91FE-382D4B3E8EAB}"/>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5" name="Footer Placeholder 4">
            <a:extLst>
              <a:ext uri="{FF2B5EF4-FFF2-40B4-BE49-F238E27FC236}">
                <a16:creationId xmlns:a16="http://schemas.microsoft.com/office/drawing/2014/main" id="{BB7C1FC4-BB46-D242-B596-B56A2F4EC8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34ED5B-647A-6944-B16F-2DAA2539A0C8}"/>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486477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CB58F8-CC29-C143-845A-687C6C5AF3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109826-52BC-8541-BBA1-E356C9CA8B6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4D8037-BA43-A449-AD98-6EFF0FB8FF3D}"/>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5" name="Footer Placeholder 4">
            <a:extLst>
              <a:ext uri="{FF2B5EF4-FFF2-40B4-BE49-F238E27FC236}">
                <a16:creationId xmlns:a16="http://schemas.microsoft.com/office/drawing/2014/main" id="{8D7FCCC7-D2C8-3F4B-9899-D5D88FDE9D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C9DC92-44AA-DB47-9451-1B9A2C17C9E1}"/>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3185526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9BAD8-3F19-C74E-BB29-9B24FCDF94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BD86FC-C7BB-C34E-98CE-F10777A3CC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BD702E-91FF-7C4E-BA8C-91D26E0C0987}"/>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5" name="Footer Placeholder 4">
            <a:extLst>
              <a:ext uri="{FF2B5EF4-FFF2-40B4-BE49-F238E27FC236}">
                <a16:creationId xmlns:a16="http://schemas.microsoft.com/office/drawing/2014/main" id="{56423CDA-CAA0-A04E-8012-3CFA37B796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6619A4-05A1-7C4A-954F-374D28B9DC8C}"/>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4038440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8161F-9DB3-CB47-B7F2-0CDE7FA3A4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5FC2D5D-8CD1-B449-9A67-0ED61AE49B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DBEF99-6440-7A46-A072-E47B47B3E2A8}"/>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5" name="Footer Placeholder 4">
            <a:extLst>
              <a:ext uri="{FF2B5EF4-FFF2-40B4-BE49-F238E27FC236}">
                <a16:creationId xmlns:a16="http://schemas.microsoft.com/office/drawing/2014/main" id="{2075A130-55BA-0B41-9F49-3971248947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9F5B15-8BD8-B441-9A08-B291FE64B01A}"/>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23223156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6C009-BA18-7648-BE02-215FC1874D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3AAEAD-AC26-354F-9307-A0B7914181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2E2E880-FD64-7343-9F81-4D6B470C7D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EA5722A-B498-A64D-981E-AAC8C1A92F73}"/>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6" name="Footer Placeholder 5">
            <a:extLst>
              <a:ext uri="{FF2B5EF4-FFF2-40B4-BE49-F238E27FC236}">
                <a16:creationId xmlns:a16="http://schemas.microsoft.com/office/drawing/2014/main" id="{A83F951F-AC4A-7E4E-B987-3BC0FD8045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ECF45C-1724-A149-82A1-A9E33B388ACC}"/>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24776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C82A4-27D1-1B4B-9F2A-7D4618F26F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298A58-47CF-E149-9AEA-2F6B0F0442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A6D8F3-4D2A-084E-A57C-C5FE4CC385E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48728E-CE34-E24F-8C19-730EC28C21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BB6022-4CAF-A749-B4BA-D77B5B6149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C3C1D7C-7F3B-3545-BB82-AE79BE0C512F}"/>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8" name="Footer Placeholder 7">
            <a:extLst>
              <a:ext uri="{FF2B5EF4-FFF2-40B4-BE49-F238E27FC236}">
                <a16:creationId xmlns:a16="http://schemas.microsoft.com/office/drawing/2014/main" id="{389AF711-2C11-1B4E-A54D-AEBA5C092B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7208EEC-018D-DB47-8F9D-BEA50F528779}"/>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850520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5EF36-D3D8-174F-9E1C-EDE9F38CF93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4104549-C440-1049-9319-57F15D623D75}"/>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4" name="Footer Placeholder 3">
            <a:extLst>
              <a:ext uri="{FF2B5EF4-FFF2-40B4-BE49-F238E27FC236}">
                <a16:creationId xmlns:a16="http://schemas.microsoft.com/office/drawing/2014/main" id="{02C22741-D092-4345-976E-59FDEEB2C8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7AA8C6D-8B6C-104F-A148-A39401B36D76}"/>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112476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88421C-DE74-D34F-A419-7F3FE344EA19}"/>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3" name="Footer Placeholder 2">
            <a:extLst>
              <a:ext uri="{FF2B5EF4-FFF2-40B4-BE49-F238E27FC236}">
                <a16:creationId xmlns:a16="http://schemas.microsoft.com/office/drawing/2014/main" id="{D3132F06-2790-1C40-8EC6-4BF9AF6365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57883C-F293-6A43-A8C5-0F136CE8A2B8}"/>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984406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8A17B-95F3-0443-BEB8-AC0D852B43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AC6EE6-54BD-CA4B-B4DE-66991DAD49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876C19D-54B7-A547-A861-FE091E6453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B21686-D4FA-3F4F-AC30-9FF58E67C009}"/>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6" name="Footer Placeholder 5">
            <a:extLst>
              <a:ext uri="{FF2B5EF4-FFF2-40B4-BE49-F238E27FC236}">
                <a16:creationId xmlns:a16="http://schemas.microsoft.com/office/drawing/2014/main" id="{7426AD4A-3944-B14A-AFEB-968A90C1E7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E2B56B-8100-8C45-ABEA-556AB77C6963}"/>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2067272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BCE32-6CA6-C14D-A846-46CE949E36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D9F39F5-4E10-294D-9881-3F38697DA2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554644E-D6F9-9349-B457-1F0564DB16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B5C147-F079-4A4B-9D0E-2777E625B29D}"/>
              </a:ext>
            </a:extLst>
          </p:cNvPr>
          <p:cNvSpPr>
            <a:spLocks noGrp="1"/>
          </p:cNvSpPr>
          <p:nvPr>
            <p:ph type="dt" sz="half" idx="10"/>
          </p:nvPr>
        </p:nvSpPr>
        <p:spPr/>
        <p:txBody>
          <a:bodyPr/>
          <a:lstStyle/>
          <a:p>
            <a:fld id="{7AA0870D-9CD7-EE4D-A674-6787E594E90C}" type="datetimeFigureOut">
              <a:rPr lang="en-US" smtClean="0"/>
              <a:t>4/26/23</a:t>
            </a:fld>
            <a:endParaRPr lang="en-US"/>
          </a:p>
        </p:txBody>
      </p:sp>
      <p:sp>
        <p:nvSpPr>
          <p:cNvPr id="6" name="Footer Placeholder 5">
            <a:extLst>
              <a:ext uri="{FF2B5EF4-FFF2-40B4-BE49-F238E27FC236}">
                <a16:creationId xmlns:a16="http://schemas.microsoft.com/office/drawing/2014/main" id="{69345006-2599-AA4D-BDED-57C5C9AAA1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9A22DC-0709-2940-B5DE-41CFCF6FBE8E}"/>
              </a:ext>
            </a:extLst>
          </p:cNvPr>
          <p:cNvSpPr>
            <a:spLocks noGrp="1"/>
          </p:cNvSpPr>
          <p:nvPr>
            <p:ph type="sldNum" sz="quarter" idx="12"/>
          </p:nvPr>
        </p:nvSpPr>
        <p:spPr/>
        <p:txBody>
          <a:bodyPr/>
          <a:lstStyle/>
          <a:p>
            <a:fld id="{00E08E42-A35F-7641-9023-DEE04AEF1784}" type="slidenum">
              <a:rPr lang="en-US" smtClean="0"/>
              <a:t>‹#›</a:t>
            </a:fld>
            <a:endParaRPr lang="en-US"/>
          </a:p>
        </p:txBody>
      </p:sp>
    </p:spTree>
    <p:extLst>
      <p:ext uri="{BB962C8B-B14F-4D97-AF65-F5344CB8AC3E}">
        <p14:creationId xmlns:p14="http://schemas.microsoft.com/office/powerpoint/2010/main" val="3744305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ABD490-B016-574C-B5EB-61F6E2832A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A887FA-EF56-E84F-BA76-F1515EDCA6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76F94D-237D-CF47-8792-47E84F0362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A0870D-9CD7-EE4D-A674-6787E594E90C}" type="datetimeFigureOut">
              <a:rPr lang="en-US" smtClean="0"/>
              <a:t>4/26/23</a:t>
            </a:fld>
            <a:endParaRPr lang="en-US"/>
          </a:p>
        </p:txBody>
      </p:sp>
      <p:sp>
        <p:nvSpPr>
          <p:cNvPr id="5" name="Footer Placeholder 4">
            <a:extLst>
              <a:ext uri="{FF2B5EF4-FFF2-40B4-BE49-F238E27FC236}">
                <a16:creationId xmlns:a16="http://schemas.microsoft.com/office/drawing/2014/main" id="{73F05E6B-6A28-EA49-B707-95D3EC20A8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E6C5648-3034-174A-BAA4-45D2211CD4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E08E42-A35F-7641-9023-DEE04AEF1784}" type="slidenum">
              <a:rPr lang="en-US" smtClean="0"/>
              <a:t>‹#›</a:t>
            </a:fld>
            <a:endParaRPr lang="en-US"/>
          </a:p>
        </p:txBody>
      </p:sp>
    </p:spTree>
    <p:extLst>
      <p:ext uri="{BB962C8B-B14F-4D97-AF65-F5344CB8AC3E}">
        <p14:creationId xmlns:p14="http://schemas.microsoft.com/office/powerpoint/2010/main" val="32054830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DB65F-D986-3146-9321-4FC614837146}"/>
              </a:ext>
            </a:extLst>
          </p:cNvPr>
          <p:cNvSpPr>
            <a:spLocks noGrp="1"/>
          </p:cNvSpPr>
          <p:nvPr>
            <p:ph type="ctrTitle"/>
          </p:nvPr>
        </p:nvSpPr>
        <p:spPr>
          <a:xfrm>
            <a:off x="854103" y="1627082"/>
            <a:ext cx="10483794" cy="3603835"/>
          </a:xfrm>
        </p:spPr>
        <p:txBody>
          <a:bodyPr>
            <a:normAutofit fontScale="90000"/>
          </a:bodyPr>
          <a:lstStyle/>
          <a:p>
            <a:pPr>
              <a:lnSpc>
                <a:spcPct val="100000"/>
              </a:lnSpc>
              <a:spcBef>
                <a:spcPts val="2400"/>
              </a:spcBef>
            </a:pPr>
            <a:r>
              <a:rPr lang="en-US" dirty="0">
                <a:latin typeface="Times New Roman" panose="02020603050405020304" pitchFamily="18" charset="0"/>
                <a:cs typeface="Times New Roman" panose="02020603050405020304" pitchFamily="18" charset="0"/>
              </a:rPr>
              <a:t>The Effects of Age and Income on the Discounting of Delayed Rewards</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sz="4900" dirty="0">
                <a:latin typeface="Times New Roman" panose="02020603050405020304" pitchFamily="18" charset="0"/>
                <a:cs typeface="Times New Roman" panose="02020603050405020304" pitchFamily="18" charset="0"/>
              </a:rPr>
              <a:t>Haoran (Matt) Wan</a:t>
            </a:r>
          </a:p>
        </p:txBody>
      </p:sp>
    </p:spTree>
    <p:extLst>
      <p:ext uri="{BB962C8B-B14F-4D97-AF65-F5344CB8AC3E}">
        <p14:creationId xmlns:p14="http://schemas.microsoft.com/office/powerpoint/2010/main" val="3074379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1C0FD-FB9C-2748-844D-01D18F6AFF7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Conclusions</a:t>
            </a:r>
          </a:p>
        </p:txBody>
      </p:sp>
      <p:sp>
        <p:nvSpPr>
          <p:cNvPr id="3" name="Content Placeholder 2">
            <a:extLst>
              <a:ext uri="{FF2B5EF4-FFF2-40B4-BE49-F238E27FC236}">
                <a16:creationId xmlns:a16="http://schemas.microsoft.com/office/drawing/2014/main" id="{2C3DBEF2-B3A0-C946-B365-E1DC0948F2AE}"/>
              </a:ext>
            </a:extLst>
          </p:cNvPr>
          <p:cNvSpPr>
            <a:spLocks noGrp="1"/>
          </p:cNvSpPr>
          <p:nvPr>
            <p:ph idx="1"/>
          </p:nvPr>
        </p:nvSpPr>
        <p:spPr>
          <a:xfrm>
            <a:off x="838200" y="2410671"/>
            <a:ext cx="10515600" cy="3035381"/>
          </a:xfrm>
        </p:spPr>
        <p:txBody>
          <a:bodyPr/>
          <a:lstStyle/>
          <a:p>
            <a:pPr marL="0" indent="0">
              <a:buNone/>
            </a:pPr>
            <a:r>
              <a:rPr lang="en-US" altLang="en-US" dirty="0">
                <a:latin typeface="Times New Roman" panose="02020603050405020304" pitchFamily="18" charset="0"/>
                <a:cs typeface="Times New Roman" panose="02020603050405020304" pitchFamily="18" charset="0"/>
              </a:rPr>
              <a:t>T</a:t>
            </a:r>
            <a:r>
              <a:rPr lang="en-US" altLang="en-US" sz="2800" dirty="0">
                <a:latin typeface="Times New Roman" panose="02020603050405020304" pitchFamily="18" charset="0"/>
                <a:cs typeface="Times New Roman" panose="02020603050405020304" pitchFamily="18" charset="0"/>
              </a:rPr>
              <a:t>here are age differences in delay discounting. </a:t>
            </a:r>
          </a:p>
          <a:p>
            <a:pPr marL="0" indent="0">
              <a:buNone/>
            </a:pPr>
            <a:endParaRPr lang="en-US" altLang="en-US" dirty="0">
              <a:latin typeface="Times New Roman" panose="02020603050405020304" pitchFamily="18" charset="0"/>
              <a:cs typeface="Times New Roman" panose="02020603050405020304" pitchFamily="18" charset="0"/>
            </a:endParaRPr>
          </a:p>
          <a:p>
            <a:pPr marL="0" indent="0">
              <a:buNone/>
            </a:pPr>
            <a:r>
              <a:rPr lang="en-US" altLang="en-US" dirty="0">
                <a:latin typeface="Times New Roman" panose="02020603050405020304" pitchFamily="18" charset="0"/>
                <a:cs typeface="Times New Roman" panose="02020603050405020304" pitchFamily="18" charset="0"/>
              </a:rPr>
              <a:t>The m</a:t>
            </a:r>
            <a:r>
              <a:rPr lang="en-US" altLang="en-US" sz="2800" dirty="0">
                <a:latin typeface="Times New Roman" panose="02020603050405020304" pitchFamily="18" charset="0"/>
                <a:cs typeface="Times New Roman" panose="02020603050405020304" pitchFamily="18" charset="0"/>
              </a:rPr>
              <a:t>ixed findings reported in the literature may be due to the demographics of the groups studied.</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sz="2800" dirty="0">
                <a:latin typeface="Times New Roman" panose="02020603050405020304" pitchFamily="18" charset="0"/>
                <a:ea typeface="SimSun" panose="02010600030101010101" pitchFamily="2" charset="-122"/>
                <a:cs typeface="Times New Roman" panose="02020603050405020304" pitchFamily="18" charset="0"/>
              </a:rPr>
              <a:t>The present findings are consistent with our </a:t>
            </a:r>
            <a:r>
              <a:rPr lang="en-US" sz="2800" i="1" dirty="0">
                <a:latin typeface="Times New Roman" panose="02020603050405020304" pitchFamily="18" charset="0"/>
                <a:ea typeface="SimSun" panose="02010600030101010101" pitchFamily="2" charset="-122"/>
                <a:cs typeface="Times New Roman" panose="02020603050405020304" pitchFamily="18" charset="0"/>
              </a:rPr>
              <a:t>Buffering Hypothesis</a:t>
            </a:r>
            <a:r>
              <a:rPr lang="en-US" i="1" dirty="0">
                <a:latin typeface="Times New Roman" panose="02020603050405020304" pitchFamily="18" charset="0"/>
                <a:ea typeface="SimSun" panose="02010600030101010101" pitchFamily="2" charset="-122"/>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2101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298BC-251A-415C-3749-2334AFCBB6A7}"/>
              </a:ext>
            </a:extLst>
          </p:cNvPr>
          <p:cNvSpPr>
            <a:spLocks noGrp="1"/>
          </p:cNvSpPr>
          <p:nvPr>
            <p:ph type="title"/>
          </p:nvPr>
        </p:nvSpPr>
        <p:spPr>
          <a:xfrm>
            <a:off x="838200" y="2766218"/>
            <a:ext cx="10515600" cy="1325563"/>
          </a:xfrm>
        </p:spPr>
        <p:txBody>
          <a:bodyPr/>
          <a:lstStyle/>
          <a:p>
            <a:pPr algn="ctr"/>
            <a:r>
              <a:rPr lang="en-US"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818957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E0A2D0-4130-E245-99F6-43BD7F4FFE92}"/>
              </a:ext>
            </a:extLst>
          </p:cNvPr>
          <p:cNvSpPr>
            <a:spLocks noGrp="1"/>
          </p:cNvSpPr>
          <p:nvPr>
            <p:ph idx="1"/>
          </p:nvPr>
        </p:nvSpPr>
        <p:spPr>
          <a:xfrm>
            <a:off x="1464635" y="627597"/>
            <a:ext cx="9262730" cy="5602805"/>
          </a:xfrm>
        </p:spPr>
        <p:txBody>
          <a:bodyPr>
            <a:normAutofit fontScale="92500" lnSpcReduction="10000"/>
          </a:bodyPr>
          <a:lstStyle/>
          <a:p>
            <a:pPr marL="0" indent="0" algn="ctr">
              <a:buNone/>
            </a:pPr>
            <a:r>
              <a:rPr lang="en-US" sz="3000" dirty="0">
                <a:latin typeface="Times New Roman" panose="02020603050405020304" pitchFamily="18" charset="0"/>
                <a:cs typeface="Times New Roman" panose="02020603050405020304" pitchFamily="18" charset="0"/>
              </a:rPr>
              <a:t>Seaman et al. (2020). Temporal discounting across adulthood: A systematic review and meta-analysis.  </a:t>
            </a:r>
            <a:r>
              <a:rPr lang="en-US" sz="3000" i="1" dirty="0">
                <a:latin typeface="Times New Roman" panose="02020603050405020304" pitchFamily="18" charset="0"/>
                <a:cs typeface="Times New Roman" panose="02020603050405020304" pitchFamily="18" charset="0"/>
              </a:rPr>
              <a:t>Psychology and Aging</a:t>
            </a:r>
          </a:p>
          <a:p>
            <a:pPr marL="0" indent="0" algn="ctr">
              <a:buNone/>
            </a:pPr>
            <a:endParaRPr lang="en-US" sz="3200" dirty="0">
              <a:latin typeface="Times New Roman" panose="02020603050405020304" pitchFamily="18" charset="0"/>
              <a:cs typeface="Times New Roman" panose="02020603050405020304" pitchFamily="18" charset="0"/>
            </a:endParaRPr>
          </a:p>
          <a:p>
            <a:pPr marL="0" indent="0" algn="ctr">
              <a:buNone/>
            </a:pPr>
            <a:r>
              <a:rPr lang="en-US" sz="3200" dirty="0">
                <a:latin typeface="Times New Roman" panose="02020603050405020304" pitchFamily="18" charset="0"/>
                <a:cs typeface="Times New Roman" panose="02020603050405020304" pitchFamily="18" charset="0"/>
              </a:rPr>
              <a:t>“The empirical literature on aging and temporal discounting is decidedly mixed. ”</a:t>
            </a:r>
          </a:p>
          <a:p>
            <a:pPr marL="0" indent="0" algn="ctr">
              <a:buNone/>
            </a:pPr>
            <a:endParaRPr lang="en-US" sz="3200" dirty="0">
              <a:latin typeface="Times New Roman" panose="02020603050405020304" pitchFamily="18" charset="0"/>
              <a:cs typeface="Times New Roman" panose="02020603050405020304" pitchFamily="18" charset="0"/>
            </a:endParaRPr>
          </a:p>
          <a:p>
            <a:pPr marL="0" indent="0" algn="ctr">
              <a:buNone/>
            </a:pPr>
            <a:r>
              <a:rPr lang="en-US" sz="3200" dirty="0">
                <a:latin typeface="Times New Roman" panose="02020603050405020304" pitchFamily="18" charset="0"/>
                <a:cs typeface="Times New Roman" panose="02020603050405020304" pitchFamily="18" charset="0"/>
              </a:rPr>
              <a:t>“Our [meta-analysis] results suggest overall no sizeable effect of adult age on intertemporal choice and a lack of moderation by a number of possible factors. ”</a:t>
            </a:r>
          </a:p>
          <a:p>
            <a:pPr marL="0" indent="0" algn="ctr">
              <a:buNone/>
            </a:pPr>
            <a:endParaRPr lang="en-US" sz="3200" dirty="0">
              <a:latin typeface="Times New Roman" panose="02020603050405020304" pitchFamily="18" charset="0"/>
              <a:cs typeface="Times New Roman" panose="02020603050405020304" pitchFamily="18" charset="0"/>
            </a:endParaRPr>
          </a:p>
          <a:p>
            <a:pPr marL="0" indent="0" algn="ctr">
              <a:buNone/>
            </a:pPr>
            <a:r>
              <a:rPr lang="en-US" sz="3200" dirty="0">
                <a:latin typeface="Times New Roman" panose="02020603050405020304" pitchFamily="18" charset="0"/>
                <a:ea typeface="Calibri" panose="020F0502020204030204" pitchFamily="34" charset="0"/>
                <a:cs typeface="Times New Roman" panose="02020603050405020304" pitchFamily="18" charset="0"/>
              </a:rPr>
              <a:t>However, their Bayesian analysis “provides support for the hypothesis that age may have a negative, albeit very small, effect on discounting.”</a:t>
            </a:r>
          </a:p>
        </p:txBody>
      </p:sp>
    </p:spTree>
    <p:extLst>
      <p:ext uri="{BB962C8B-B14F-4D97-AF65-F5344CB8AC3E}">
        <p14:creationId xmlns:p14="http://schemas.microsoft.com/office/powerpoint/2010/main" val="3558586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marR="0" indent="0">
              <a:spcBef>
                <a:spcPts val="0"/>
              </a:spcBef>
              <a:spcAft>
                <a:spcPts val="0"/>
              </a:spcAft>
              <a:buNone/>
            </a:pPr>
            <a:endParaRPr lang="en-US" dirty="0">
              <a:latin typeface="Times New Roman" panose="02020603050405020304" pitchFamily="18" charset="0"/>
              <a:ea typeface="Calibri" panose="020F0502020204030204" pitchFamily="34" charset="0"/>
              <a:cs typeface="Times New Roman" panose="02020603050405020304" pitchFamily="18" charset="0"/>
            </a:endParaRPr>
          </a:p>
          <a:p>
            <a:pPr marL="0" indent="0" algn="ctr">
              <a:buNone/>
            </a:pPr>
            <a:r>
              <a:rPr lang="en-US" sz="3000" dirty="0">
                <a:latin typeface="Times New Roman" panose="02020603050405020304" pitchFamily="18" charset="0"/>
                <a:cs typeface="Times New Roman" panose="02020603050405020304" pitchFamily="18" charset="0"/>
              </a:rPr>
              <a:t>“We were unable to consider an important mediator: socio- economic status. … including multiple measures of socioeconomic status … may be necessary to separate out the contributions of socioeconomic status and age to temporal discounting. ”</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6424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9B827-CD42-F342-A75D-EA08C6693A1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Method</a:t>
            </a:r>
          </a:p>
        </p:txBody>
      </p:sp>
      <p:sp>
        <p:nvSpPr>
          <p:cNvPr id="3" name="Content Placeholder 2">
            <a:extLst>
              <a:ext uri="{FF2B5EF4-FFF2-40B4-BE49-F238E27FC236}">
                <a16:creationId xmlns:a16="http://schemas.microsoft.com/office/drawing/2014/main" id="{5B67E803-8A11-C545-AE2F-6791B221ADED}"/>
              </a:ext>
            </a:extLst>
          </p:cNvPr>
          <p:cNvSpPr>
            <a:spLocks noGrp="1"/>
          </p:cNvSpPr>
          <p:nvPr>
            <p:ph idx="1"/>
          </p:nvPr>
        </p:nvSpPr>
        <p:spPr>
          <a:xfrm>
            <a:off x="838200" y="1825625"/>
            <a:ext cx="10515600" cy="4667250"/>
          </a:xfrm>
        </p:spPr>
        <p:txBody>
          <a:bodyPr>
            <a:normAutofit/>
          </a:bodyPr>
          <a:lstStyle/>
          <a:p>
            <a:pPr marL="0" indent="0">
              <a:buNone/>
            </a:pPr>
            <a:r>
              <a:rPr lang="en-US" altLang="en-US" sz="2800" dirty="0">
                <a:latin typeface="Times New Roman" panose="02020603050405020304" pitchFamily="18" charset="0"/>
                <a:cs typeface="Times New Roman" panose="02020603050405020304" pitchFamily="18" charset="0"/>
              </a:rPr>
              <a:t>Two groups of younger and two groups of older adults (total </a:t>
            </a:r>
            <a:r>
              <a:rPr lang="en-US" altLang="en-US" sz="2800" i="1" dirty="0">
                <a:latin typeface="Times New Roman" panose="02020603050405020304" pitchFamily="18" charset="0"/>
                <a:cs typeface="Times New Roman" panose="02020603050405020304" pitchFamily="18" charset="0"/>
              </a:rPr>
              <a:t>N</a:t>
            </a:r>
            <a:r>
              <a:rPr lang="en-US" altLang="en-US" sz="2800" dirty="0">
                <a:latin typeface="Times New Roman" panose="02020603050405020304" pitchFamily="18" charset="0"/>
                <a:cs typeface="Times New Roman" panose="02020603050405020304" pitchFamily="18" charset="0"/>
              </a:rPr>
              <a:t> = 359):</a:t>
            </a:r>
          </a:p>
          <a:p>
            <a:pPr marL="0" indent="0">
              <a:buNone/>
            </a:pPr>
            <a:endParaRPr lang="en-US" altLang="en-US" dirty="0">
              <a:latin typeface="Times New Roman" panose="02020603050405020304" pitchFamily="18" charset="0"/>
              <a:cs typeface="Times New Roman" panose="02020603050405020304" pitchFamily="18" charset="0"/>
            </a:endParaRPr>
          </a:p>
          <a:p>
            <a:pPr marL="0" indent="0" algn="ctr">
              <a:buNone/>
            </a:pPr>
            <a:r>
              <a:rPr lang="en-US" altLang="en-US" sz="2800" dirty="0">
                <a:latin typeface="Times New Roman" panose="02020603050405020304" pitchFamily="18" charset="0"/>
                <a:cs typeface="Times New Roman" panose="02020603050405020304" pitchFamily="18" charset="0"/>
              </a:rPr>
              <a:t>Younger (35-50 </a:t>
            </a:r>
            <a:r>
              <a:rPr lang="en-US" altLang="en-US" sz="2800" dirty="0" err="1">
                <a:latin typeface="Times New Roman" panose="02020603050405020304" pitchFamily="18" charset="0"/>
                <a:cs typeface="Times New Roman" panose="02020603050405020304" pitchFamily="18" charset="0"/>
              </a:rPr>
              <a:t>yrs</a:t>
            </a:r>
            <a:r>
              <a:rPr lang="en-US" altLang="en-US" sz="2800" dirty="0">
                <a:latin typeface="Times New Roman" panose="02020603050405020304" pitchFamily="18" charset="0"/>
                <a:cs typeface="Times New Roman" panose="02020603050405020304" pitchFamily="18" charset="0"/>
              </a:rPr>
              <a:t>); Household Income </a:t>
            </a:r>
            <a:r>
              <a:rPr lang="en-US" sz="2800" dirty="0">
                <a:latin typeface="Times New Roman" panose="02020603050405020304" pitchFamily="18" charset="0"/>
                <a:cs typeface="Times New Roman" panose="02020603050405020304" pitchFamily="18" charset="0"/>
              </a:rPr>
              <a:t>≤ $50K</a:t>
            </a:r>
          </a:p>
          <a:p>
            <a:pPr marL="0" indent="0" algn="ctr" defTabSz="1027059">
              <a:lnSpc>
                <a:spcPct val="105000"/>
              </a:lnSpc>
              <a:buNone/>
            </a:pPr>
            <a:r>
              <a:rPr lang="en-US" altLang="en-US" sz="2800" dirty="0">
                <a:latin typeface="Times New Roman" panose="02020603050405020304" pitchFamily="18" charset="0"/>
                <a:cs typeface="Times New Roman" panose="02020603050405020304" pitchFamily="18" charset="0"/>
              </a:rPr>
              <a:t>Older (65-80 </a:t>
            </a:r>
            <a:r>
              <a:rPr lang="en-US" altLang="en-US" sz="2800" dirty="0" err="1">
                <a:latin typeface="Times New Roman" panose="02020603050405020304" pitchFamily="18" charset="0"/>
                <a:cs typeface="Times New Roman" panose="02020603050405020304" pitchFamily="18" charset="0"/>
              </a:rPr>
              <a:t>yrs</a:t>
            </a:r>
            <a:r>
              <a:rPr lang="en-US" altLang="en-US" sz="2800" dirty="0">
                <a:latin typeface="Times New Roman" panose="02020603050405020304" pitchFamily="18" charset="0"/>
                <a:cs typeface="Times New Roman" panose="02020603050405020304" pitchFamily="18" charset="0"/>
              </a:rPr>
              <a:t>);     </a:t>
            </a:r>
            <a:r>
              <a:rPr lang="en-US" altLang="en-US" sz="1200" dirty="0">
                <a:latin typeface="Times New Roman" panose="02020603050405020304" pitchFamily="18" charset="0"/>
                <a:cs typeface="Times New Roman" panose="02020603050405020304" pitchFamily="18" charset="0"/>
              </a:rPr>
              <a:t> </a:t>
            </a:r>
            <a:r>
              <a:rPr lang="en-US" altLang="en-US" sz="2800" dirty="0">
                <a:latin typeface="Times New Roman" panose="02020603050405020304" pitchFamily="18" charset="0"/>
                <a:cs typeface="Times New Roman" panose="02020603050405020304" pitchFamily="18" charset="0"/>
              </a:rPr>
              <a:t>Household Income </a:t>
            </a:r>
            <a:r>
              <a:rPr lang="en-US" sz="2800" dirty="0">
                <a:latin typeface="Times New Roman" panose="02020603050405020304" pitchFamily="18" charset="0"/>
                <a:cs typeface="Times New Roman" panose="02020603050405020304" pitchFamily="18" charset="0"/>
              </a:rPr>
              <a:t>≤ $50K</a:t>
            </a:r>
          </a:p>
          <a:p>
            <a:pPr marL="0" indent="0" algn="ctr" defTabSz="1027059">
              <a:lnSpc>
                <a:spcPct val="105000"/>
              </a:lnSpc>
              <a:spcBef>
                <a:spcPts val="586"/>
              </a:spcBef>
              <a:buNone/>
            </a:pPr>
            <a:r>
              <a:rPr lang="en-US" altLang="en-US" sz="2800" dirty="0">
                <a:latin typeface="Times New Roman" panose="02020603050405020304" pitchFamily="18" charset="0"/>
                <a:cs typeface="Times New Roman" panose="02020603050405020304" pitchFamily="18" charset="0"/>
              </a:rPr>
              <a:t>Younger (35-50 </a:t>
            </a:r>
            <a:r>
              <a:rPr lang="en-US" altLang="en-US" sz="2800" dirty="0" err="1">
                <a:latin typeface="Times New Roman" panose="02020603050405020304" pitchFamily="18" charset="0"/>
                <a:cs typeface="Times New Roman" panose="02020603050405020304" pitchFamily="18" charset="0"/>
              </a:rPr>
              <a:t>yrs</a:t>
            </a:r>
            <a:r>
              <a:rPr lang="en-US" altLang="en-US" sz="2800" dirty="0">
                <a:latin typeface="Times New Roman" panose="02020603050405020304" pitchFamily="18" charset="0"/>
                <a:cs typeface="Times New Roman" panose="02020603050405020304" pitchFamily="18" charset="0"/>
              </a:rPr>
              <a:t>); Household Income </a:t>
            </a:r>
            <a:r>
              <a:rPr lang="en-US" sz="2800" dirty="0">
                <a:latin typeface="Times New Roman" panose="02020603050405020304" pitchFamily="18" charset="0"/>
                <a:cs typeface="Times New Roman" panose="02020603050405020304" pitchFamily="18" charset="0"/>
              </a:rPr>
              <a:t>≥ $80K</a:t>
            </a:r>
          </a:p>
          <a:p>
            <a:pPr marL="0" indent="0" algn="ctr" defTabSz="1027059">
              <a:lnSpc>
                <a:spcPct val="105000"/>
              </a:lnSpc>
              <a:buNone/>
            </a:pPr>
            <a:r>
              <a:rPr lang="en-US" altLang="en-US" sz="2800" dirty="0">
                <a:latin typeface="Times New Roman" panose="02020603050405020304" pitchFamily="18" charset="0"/>
                <a:cs typeface="Times New Roman" panose="02020603050405020304" pitchFamily="18" charset="0"/>
              </a:rPr>
              <a:t>Older (65-80 </a:t>
            </a:r>
            <a:r>
              <a:rPr lang="en-US" altLang="en-US" sz="2800" dirty="0" err="1">
                <a:latin typeface="Times New Roman" panose="02020603050405020304" pitchFamily="18" charset="0"/>
                <a:cs typeface="Times New Roman" panose="02020603050405020304" pitchFamily="18" charset="0"/>
              </a:rPr>
              <a:t>yrs</a:t>
            </a:r>
            <a:r>
              <a:rPr lang="en-US" altLang="en-US" sz="2800" dirty="0">
                <a:latin typeface="Times New Roman" panose="02020603050405020304" pitchFamily="18" charset="0"/>
                <a:cs typeface="Times New Roman" panose="02020603050405020304" pitchFamily="18" charset="0"/>
              </a:rPr>
              <a:t>);     </a:t>
            </a:r>
            <a:r>
              <a:rPr lang="en-US" altLang="en-US" sz="1400" dirty="0">
                <a:latin typeface="Times New Roman" panose="02020603050405020304" pitchFamily="18" charset="0"/>
                <a:cs typeface="Times New Roman" panose="02020603050405020304" pitchFamily="18" charset="0"/>
              </a:rPr>
              <a:t> </a:t>
            </a:r>
            <a:r>
              <a:rPr lang="en-US" altLang="en-US" sz="2800" dirty="0">
                <a:latin typeface="Times New Roman" panose="02020603050405020304" pitchFamily="18" charset="0"/>
                <a:cs typeface="Times New Roman" panose="02020603050405020304" pitchFamily="18" charset="0"/>
              </a:rPr>
              <a:t>Household Income </a:t>
            </a:r>
            <a:r>
              <a:rPr lang="en-US" sz="2800" dirty="0">
                <a:latin typeface="Times New Roman" panose="02020603050405020304" pitchFamily="18" charset="0"/>
                <a:cs typeface="Times New Roman" panose="02020603050405020304" pitchFamily="18" charset="0"/>
              </a:rPr>
              <a:t>≥ $80K</a:t>
            </a:r>
          </a:p>
        </p:txBody>
      </p:sp>
    </p:spTree>
    <p:extLst>
      <p:ext uri="{BB962C8B-B14F-4D97-AF65-F5344CB8AC3E}">
        <p14:creationId xmlns:p14="http://schemas.microsoft.com/office/powerpoint/2010/main" val="42918465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B4A82-3FD8-B14A-9EDF-98195B4D720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Procedure</a:t>
            </a:r>
          </a:p>
        </p:txBody>
      </p:sp>
      <p:sp>
        <p:nvSpPr>
          <p:cNvPr id="3" name="Content Placeholder 2">
            <a:extLst>
              <a:ext uri="{FF2B5EF4-FFF2-40B4-BE49-F238E27FC236}">
                <a16:creationId xmlns:a16="http://schemas.microsoft.com/office/drawing/2014/main" id="{5CEE23CC-0516-ED41-A190-89F5AD2E37E7}"/>
              </a:ext>
            </a:extLst>
          </p:cNvPr>
          <p:cNvSpPr>
            <a:spLocks noGrp="1"/>
          </p:cNvSpPr>
          <p:nvPr>
            <p:ph idx="1"/>
          </p:nvPr>
        </p:nvSpPr>
        <p:spPr>
          <a:xfrm>
            <a:off x="838200" y="1690688"/>
            <a:ext cx="10515600" cy="5081614"/>
          </a:xfrm>
        </p:spPr>
        <p:txBody>
          <a:bodyPr/>
          <a:lstStyle/>
          <a:p>
            <a:pPr marL="0" indent="0">
              <a:spcBef>
                <a:spcPts val="2200"/>
              </a:spcBef>
              <a:buNone/>
            </a:pPr>
            <a:r>
              <a:rPr lang="en-US" dirty="0">
                <a:latin typeface="Times New Roman" panose="02020603050405020304" pitchFamily="18" charset="0"/>
                <a:cs typeface="Times New Roman" panose="02020603050405020304" pitchFamily="18" charset="0"/>
              </a:rPr>
              <a:t>Adjusting-Amount Procedure</a:t>
            </a:r>
          </a:p>
          <a:p>
            <a:pPr marL="0" indent="0" defTabSz="1027059">
              <a:lnSpc>
                <a:spcPct val="105000"/>
              </a:lnSpc>
              <a:buNone/>
            </a:pPr>
            <a:r>
              <a:rPr lang="en-US" altLang="en-US" sz="2800" dirty="0">
                <a:latin typeface="Times New Roman" panose="02020603050405020304" pitchFamily="18" charset="0"/>
                <a:cs typeface="Times New Roman" panose="02020603050405020304" pitchFamily="18" charset="0"/>
              </a:rPr>
              <a:t>	</a:t>
            </a:r>
          </a:p>
          <a:p>
            <a:pPr marL="0" indent="0">
              <a:lnSpc>
                <a:spcPct val="100000"/>
              </a:lnSpc>
              <a:spcBef>
                <a:spcPts val="0"/>
              </a:spcBef>
              <a:buNone/>
            </a:pPr>
            <a:endParaRPr lang="en-US" dirty="0">
              <a:latin typeface="Times New Roman" panose="02020603050405020304" pitchFamily="18" charset="0"/>
              <a:cs typeface="Times New Roman" panose="02020603050405020304" pitchFamily="18" charset="0"/>
            </a:endParaRPr>
          </a:p>
          <a:p>
            <a:pPr marL="0" indent="0">
              <a:lnSpc>
                <a:spcPct val="100000"/>
              </a:lnSpc>
              <a:spcBef>
                <a:spcPts val="0"/>
              </a:spcBef>
              <a:buNone/>
            </a:pPr>
            <a:endParaRPr lang="en-US" dirty="0">
              <a:latin typeface="Times New Roman" panose="02020603050405020304" pitchFamily="18" charset="0"/>
              <a:cs typeface="Times New Roman" panose="02020603050405020304" pitchFamily="18" charset="0"/>
            </a:endParaRPr>
          </a:p>
          <a:p>
            <a:pPr marL="0" indent="0">
              <a:lnSpc>
                <a:spcPct val="100000"/>
              </a:lnSpc>
              <a:spcBef>
                <a:spcPts val="0"/>
              </a:spcBef>
              <a:buNone/>
            </a:pPr>
            <a:endParaRPr lang="en-US" dirty="0">
              <a:latin typeface="Times New Roman" panose="02020603050405020304" pitchFamily="18" charset="0"/>
              <a:cs typeface="Times New Roman" panose="02020603050405020304" pitchFamily="18" charset="0"/>
            </a:endParaRPr>
          </a:p>
          <a:p>
            <a:pPr marL="0" indent="0">
              <a:lnSpc>
                <a:spcPct val="100000"/>
              </a:lnSpc>
              <a:spcBef>
                <a:spcPts val="0"/>
              </a:spcBef>
              <a:buNone/>
            </a:pPr>
            <a:endParaRPr lang="en-US" dirty="0">
              <a:latin typeface="Times New Roman" panose="02020603050405020304" pitchFamily="18" charset="0"/>
              <a:cs typeface="Times New Roman" panose="02020603050405020304" pitchFamily="18" charset="0"/>
            </a:endParaRPr>
          </a:p>
          <a:p>
            <a:pPr marL="0" indent="0">
              <a:lnSpc>
                <a:spcPct val="100000"/>
              </a:lnSpc>
              <a:spcBef>
                <a:spcPts val="0"/>
              </a:spcBef>
              <a:buNone/>
            </a:pPr>
            <a:endParaRPr lang="en-US" dirty="0">
              <a:latin typeface="Times New Roman" panose="02020603050405020304" pitchFamily="18" charset="0"/>
              <a:cs typeface="Times New Roman" panose="02020603050405020304" pitchFamily="18" charset="0"/>
            </a:endParaRPr>
          </a:p>
          <a:p>
            <a:pPr marL="0" indent="0">
              <a:lnSpc>
                <a:spcPct val="100000"/>
              </a:lnSpc>
              <a:spcBef>
                <a:spcPts val="0"/>
              </a:spcBef>
              <a:buNone/>
            </a:pPr>
            <a:endParaRPr lang="en-US" dirty="0">
              <a:latin typeface="Times New Roman" panose="02020603050405020304" pitchFamily="18" charset="0"/>
              <a:cs typeface="Times New Roman" panose="02020603050405020304" pitchFamily="18" charset="0"/>
            </a:endParaRPr>
          </a:p>
          <a:p>
            <a:pPr marL="0" indent="0">
              <a:spcBef>
                <a:spcPts val="0"/>
              </a:spcBef>
              <a:buNone/>
            </a:pPr>
            <a:r>
              <a:rPr lang="en-US" dirty="0">
                <a:latin typeface="Times New Roman" panose="02020603050405020304" pitchFamily="18" charset="0"/>
                <a:cs typeface="Times New Roman" panose="02020603050405020304" pitchFamily="18" charset="0"/>
              </a:rPr>
              <a:t>Monetary Choice Questionnaire (MCQ)</a:t>
            </a:r>
          </a:p>
        </p:txBody>
      </p:sp>
    </p:spTree>
    <p:extLst>
      <p:ext uri="{BB962C8B-B14F-4D97-AF65-F5344CB8AC3E}">
        <p14:creationId xmlns:p14="http://schemas.microsoft.com/office/powerpoint/2010/main" val="4169284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B4A82-3FD8-B14A-9EDF-98195B4D720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Procedure</a:t>
            </a:r>
          </a:p>
        </p:txBody>
      </p:sp>
      <p:sp>
        <p:nvSpPr>
          <p:cNvPr id="3" name="Content Placeholder 2">
            <a:extLst>
              <a:ext uri="{FF2B5EF4-FFF2-40B4-BE49-F238E27FC236}">
                <a16:creationId xmlns:a16="http://schemas.microsoft.com/office/drawing/2014/main" id="{5CEE23CC-0516-ED41-A190-89F5AD2E37E7}"/>
              </a:ext>
            </a:extLst>
          </p:cNvPr>
          <p:cNvSpPr>
            <a:spLocks noGrp="1"/>
          </p:cNvSpPr>
          <p:nvPr>
            <p:ph idx="1"/>
          </p:nvPr>
        </p:nvSpPr>
        <p:spPr>
          <a:xfrm>
            <a:off x="838199" y="1690688"/>
            <a:ext cx="11277601" cy="5081614"/>
          </a:xfrm>
        </p:spPr>
        <p:txBody>
          <a:bodyPr/>
          <a:lstStyle/>
          <a:p>
            <a:pPr marL="0" indent="0">
              <a:spcBef>
                <a:spcPts val="2200"/>
              </a:spcBef>
              <a:buNone/>
            </a:pPr>
            <a:r>
              <a:rPr lang="en-US" dirty="0">
                <a:latin typeface="Times New Roman" panose="02020603050405020304" pitchFamily="18" charset="0"/>
                <a:cs typeface="Times New Roman" panose="02020603050405020304" pitchFamily="18" charset="0"/>
              </a:rPr>
              <a:t>Adjusting-Amount Procedure</a:t>
            </a:r>
          </a:p>
          <a:p>
            <a:pPr marL="0" indent="0" defTabSz="1027059">
              <a:lnSpc>
                <a:spcPct val="105000"/>
              </a:lnSpc>
              <a:buNone/>
            </a:pPr>
            <a:r>
              <a:rPr lang="en-US" altLang="en-US" sz="2800" dirty="0">
                <a:latin typeface="Times New Roman" panose="02020603050405020304" pitchFamily="18" charset="0"/>
                <a:cs typeface="Times New Roman" panose="02020603050405020304" pitchFamily="18" charset="0"/>
              </a:rPr>
              <a:t>	3 delayed amounts: </a:t>
            </a:r>
            <a:r>
              <a:rPr lang="en-US" altLang="en-US" sz="2800" dirty="0">
                <a:solidFill>
                  <a:srgbClr val="FF0000"/>
                </a:solidFill>
                <a:latin typeface="Times New Roman" panose="02020603050405020304" pitchFamily="18" charset="0"/>
                <a:cs typeface="Times New Roman" panose="02020603050405020304" pitchFamily="18" charset="0"/>
              </a:rPr>
              <a:t>$30, $80,</a:t>
            </a:r>
            <a:r>
              <a:rPr lang="en-US" altLang="en-US" sz="2800" dirty="0">
                <a:latin typeface="Times New Roman" panose="02020603050405020304" pitchFamily="18" charset="0"/>
                <a:cs typeface="Times New Roman" panose="02020603050405020304" pitchFamily="18" charset="0"/>
              </a:rPr>
              <a:t> $500.</a:t>
            </a:r>
          </a:p>
          <a:p>
            <a:pPr marL="0" indent="0" defTabSz="1027059">
              <a:lnSpc>
                <a:spcPct val="105000"/>
              </a:lnSpc>
              <a:spcBef>
                <a:spcPts val="0"/>
              </a:spcBef>
              <a:buNone/>
            </a:pPr>
            <a:endParaRPr lang="en-US" altLang="en-US" sz="2800" dirty="0">
              <a:latin typeface="Times New Roman" panose="02020603050405020304" pitchFamily="18" charset="0"/>
              <a:cs typeface="Times New Roman" panose="02020603050405020304" pitchFamily="18" charset="0"/>
            </a:endParaRPr>
          </a:p>
          <a:p>
            <a:pPr marL="0" indent="0" defTabSz="1027059">
              <a:lnSpc>
                <a:spcPct val="105000"/>
              </a:lnSpc>
              <a:spcBef>
                <a:spcPts val="586"/>
              </a:spcBef>
              <a:buNone/>
            </a:pPr>
            <a:r>
              <a:rPr lang="en-US" altLang="en-US" sz="2800" dirty="0">
                <a:latin typeface="Times New Roman" panose="02020603050405020304" pitchFamily="18" charset="0"/>
                <a:cs typeface="Times New Roman" panose="02020603050405020304" pitchFamily="18" charset="0"/>
              </a:rPr>
              <a:t>	4 delays (7, 30, 90, 180 days) for the $30 and $80 amounts. </a:t>
            </a:r>
          </a:p>
          <a:p>
            <a:pPr marL="0" indent="0" defTabSz="1027059">
              <a:lnSpc>
                <a:spcPct val="105000"/>
              </a:lnSpc>
              <a:spcBef>
                <a:spcPts val="586"/>
              </a:spcBef>
              <a:buNone/>
            </a:pPr>
            <a:r>
              <a:rPr lang="en-US" altLang="en-US" dirty="0">
                <a:latin typeface="Times New Roman" panose="02020603050405020304" pitchFamily="18" charset="0"/>
                <a:cs typeface="Times New Roman" panose="02020603050405020304" pitchFamily="18" charset="0"/>
              </a:rPr>
              <a:t>	</a:t>
            </a:r>
            <a:r>
              <a:rPr lang="en-US" altLang="en-US" sz="2800" dirty="0">
                <a:latin typeface="Times New Roman" panose="02020603050405020304" pitchFamily="18" charset="0"/>
                <a:cs typeface="Times New Roman" panose="02020603050405020304" pitchFamily="18" charset="0"/>
              </a:rPr>
              <a:t>The $500 amount included an additional delay (730 days).</a:t>
            </a:r>
            <a:endParaRPr lang="en-US" dirty="0">
              <a:latin typeface="Times New Roman" panose="02020603050405020304" pitchFamily="18" charset="0"/>
              <a:cs typeface="Times New Roman" panose="02020603050405020304" pitchFamily="18" charset="0"/>
            </a:endParaRPr>
          </a:p>
          <a:p>
            <a:pPr marL="0" indent="0">
              <a:lnSpc>
                <a:spcPct val="100000"/>
              </a:lnSpc>
              <a:spcBef>
                <a:spcPts val="0"/>
              </a:spcBef>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Monetary Choice Questionnaire (MCQ)</a:t>
            </a:r>
          </a:p>
          <a:p>
            <a:pPr marL="0" indent="0">
              <a:buNone/>
            </a:pPr>
            <a:r>
              <a:rPr lang="en-US" dirty="0">
                <a:latin typeface="Times New Roman" panose="02020603050405020304" pitchFamily="18" charset="0"/>
                <a:cs typeface="Times New Roman" panose="02020603050405020304" pitchFamily="18" charset="0"/>
              </a:rPr>
              <a:t>	</a:t>
            </a:r>
            <a:r>
              <a:rPr lang="en-US" altLang="en-US" sz="2800" dirty="0">
                <a:latin typeface="Times New Roman" panose="02020603050405020304" pitchFamily="18" charset="0"/>
                <a:cs typeface="Times New Roman" panose="02020603050405020304" pitchFamily="18" charset="0"/>
              </a:rPr>
              <a:t> 27 questions, 9 at each of 3 delayed amounts: </a:t>
            </a:r>
            <a:r>
              <a:rPr lang="en-US" altLang="en-US" sz="2800" dirty="0">
                <a:solidFill>
                  <a:srgbClr val="FF0000"/>
                </a:solidFill>
                <a:latin typeface="Times New Roman" panose="02020603050405020304" pitchFamily="18" charset="0"/>
                <a:cs typeface="Times New Roman" panose="02020603050405020304" pitchFamily="18" charset="0"/>
              </a:rPr>
              <a:t>$25-35,</a:t>
            </a:r>
            <a:r>
              <a:rPr lang="en-US" altLang="en-US" sz="2800" dirty="0">
                <a:latin typeface="Times New Roman" panose="02020603050405020304" pitchFamily="18" charset="0"/>
                <a:cs typeface="Times New Roman" panose="02020603050405020304" pitchFamily="18" charset="0"/>
              </a:rPr>
              <a:t> $50-60, </a:t>
            </a:r>
            <a:r>
              <a:rPr lang="en-US" altLang="en-US" sz="2800" dirty="0">
                <a:solidFill>
                  <a:srgbClr val="FF0000"/>
                </a:solidFill>
                <a:latin typeface="Times New Roman" panose="02020603050405020304" pitchFamily="18" charset="0"/>
                <a:cs typeface="Times New Roman" panose="02020603050405020304" pitchFamily="18" charset="0"/>
              </a:rPr>
              <a:t>$75-85.</a:t>
            </a:r>
            <a:endParaRPr 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2579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B178B-DDB7-D64E-B2B9-90BBCC12329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Adjusting-Amount Procedure</a:t>
            </a:r>
          </a:p>
        </p:txBody>
      </p:sp>
      <p:pic>
        <p:nvPicPr>
          <p:cNvPr id="5" name="Picture 4" descr="Chart, diagram, line chart&#10;&#10;Description automatically generated">
            <a:extLst>
              <a:ext uri="{FF2B5EF4-FFF2-40B4-BE49-F238E27FC236}">
                <a16:creationId xmlns:a16="http://schemas.microsoft.com/office/drawing/2014/main" id="{150F1024-4FB9-9140-9F04-AB71B66E7383}"/>
              </a:ext>
            </a:extLst>
          </p:cNvPr>
          <p:cNvPicPr>
            <a:picLocks noChangeAspect="1"/>
          </p:cNvPicPr>
          <p:nvPr/>
        </p:nvPicPr>
        <p:blipFill>
          <a:blip r:embed="rId3"/>
          <a:stretch>
            <a:fillRect/>
          </a:stretch>
        </p:blipFill>
        <p:spPr>
          <a:xfrm>
            <a:off x="3325518" y="1317036"/>
            <a:ext cx="5540964" cy="5540964"/>
          </a:xfrm>
          <a:prstGeom prst="rect">
            <a:avLst/>
          </a:prstGeom>
        </p:spPr>
      </p:pic>
    </p:spTree>
    <p:extLst>
      <p:ext uri="{BB962C8B-B14F-4D97-AF65-F5344CB8AC3E}">
        <p14:creationId xmlns:p14="http://schemas.microsoft.com/office/powerpoint/2010/main" val="429469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B178B-DDB7-D64E-B2B9-90BBCC12329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MCQ</a:t>
            </a:r>
          </a:p>
        </p:txBody>
      </p:sp>
      <p:pic>
        <p:nvPicPr>
          <p:cNvPr id="6" name="Picture 5" descr="Chart, scatter chart&#10;&#10;Description automatically generated">
            <a:extLst>
              <a:ext uri="{FF2B5EF4-FFF2-40B4-BE49-F238E27FC236}">
                <a16:creationId xmlns:a16="http://schemas.microsoft.com/office/drawing/2014/main" id="{12668CE8-7F23-E94D-8ECE-19683C40C658}"/>
              </a:ext>
            </a:extLst>
          </p:cNvPr>
          <p:cNvPicPr>
            <a:picLocks noChangeAspect="1"/>
          </p:cNvPicPr>
          <p:nvPr/>
        </p:nvPicPr>
        <p:blipFill>
          <a:blip r:embed="rId3"/>
          <a:stretch>
            <a:fillRect/>
          </a:stretch>
        </p:blipFill>
        <p:spPr>
          <a:xfrm>
            <a:off x="3325518" y="1317036"/>
            <a:ext cx="5540964" cy="5540964"/>
          </a:xfrm>
          <a:prstGeom prst="rect">
            <a:avLst/>
          </a:prstGeom>
        </p:spPr>
      </p:pic>
    </p:spTree>
    <p:extLst>
      <p:ext uri="{BB962C8B-B14F-4D97-AF65-F5344CB8AC3E}">
        <p14:creationId xmlns:p14="http://schemas.microsoft.com/office/powerpoint/2010/main" val="3251870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Chart, bar chart&#10;&#10;Description automatically generated">
            <a:extLst>
              <a:ext uri="{FF2B5EF4-FFF2-40B4-BE49-F238E27FC236}">
                <a16:creationId xmlns:a16="http://schemas.microsoft.com/office/drawing/2014/main" id="{558C33A2-390B-D54A-BDB1-4618DBF28525}"/>
              </a:ext>
            </a:extLst>
          </p:cNvPr>
          <p:cNvPicPr>
            <a:picLocks noChangeAspect="1"/>
          </p:cNvPicPr>
          <p:nvPr/>
        </p:nvPicPr>
        <p:blipFill>
          <a:blip r:embed="rId3"/>
          <a:stretch>
            <a:fillRect/>
          </a:stretch>
        </p:blipFill>
        <p:spPr>
          <a:xfrm>
            <a:off x="3009340" y="342340"/>
            <a:ext cx="6173320" cy="6173320"/>
          </a:xfrm>
          <a:prstGeom prst="rect">
            <a:avLst/>
          </a:prstGeom>
        </p:spPr>
      </p:pic>
      <p:sp>
        <p:nvSpPr>
          <p:cNvPr id="2" name="TextBox 1">
            <a:extLst>
              <a:ext uri="{FF2B5EF4-FFF2-40B4-BE49-F238E27FC236}">
                <a16:creationId xmlns:a16="http://schemas.microsoft.com/office/drawing/2014/main" id="{04A13CF1-C03D-7240-AB61-3C197FF8FD07}"/>
              </a:ext>
            </a:extLst>
          </p:cNvPr>
          <p:cNvSpPr txBox="1"/>
          <p:nvPr/>
        </p:nvSpPr>
        <p:spPr>
          <a:xfrm>
            <a:off x="1184802" y="1420982"/>
            <a:ext cx="1824538" cy="954107"/>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Adjusting-</a:t>
            </a:r>
          </a:p>
          <a:p>
            <a:pPr algn="ctr"/>
            <a:r>
              <a:rPr lang="en-US" sz="2800" b="1" dirty="0">
                <a:latin typeface="Times New Roman" panose="02020603050405020304" pitchFamily="18" charset="0"/>
                <a:cs typeface="Times New Roman" panose="02020603050405020304" pitchFamily="18" charset="0"/>
              </a:rPr>
              <a:t>Amount</a:t>
            </a:r>
          </a:p>
        </p:txBody>
      </p:sp>
      <p:sp>
        <p:nvSpPr>
          <p:cNvPr id="4" name="TextBox 3">
            <a:extLst>
              <a:ext uri="{FF2B5EF4-FFF2-40B4-BE49-F238E27FC236}">
                <a16:creationId xmlns:a16="http://schemas.microsoft.com/office/drawing/2014/main" id="{4DE87C21-6AA5-884B-BA52-E66F1490DFB3}"/>
              </a:ext>
            </a:extLst>
          </p:cNvPr>
          <p:cNvSpPr txBox="1"/>
          <p:nvPr/>
        </p:nvSpPr>
        <p:spPr>
          <a:xfrm>
            <a:off x="1947831" y="4482911"/>
            <a:ext cx="1061509"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MCQ</a:t>
            </a:r>
          </a:p>
        </p:txBody>
      </p:sp>
    </p:spTree>
    <p:extLst>
      <p:ext uri="{BB962C8B-B14F-4D97-AF65-F5344CB8AC3E}">
        <p14:creationId xmlns:p14="http://schemas.microsoft.com/office/powerpoint/2010/main" val="10885171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2775</TotalTime>
  <Words>1534</Words>
  <Application>Microsoft Macintosh PowerPoint</Application>
  <PresentationFormat>Widescreen</PresentationFormat>
  <Paragraphs>70</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The Effects of Age and Income on the Discounting of Delayed Rewards  Haoran (Matt) Wan</vt:lpstr>
      <vt:lpstr>PowerPoint Presentation</vt:lpstr>
      <vt:lpstr>PowerPoint Presentation</vt:lpstr>
      <vt:lpstr>Method</vt:lpstr>
      <vt:lpstr>Procedure</vt:lpstr>
      <vt:lpstr>Procedure</vt:lpstr>
      <vt:lpstr>Adjusting-Amount Procedure</vt:lpstr>
      <vt:lpstr>MCQ</vt:lpstr>
      <vt:lpstr>PowerPoint Presentation</vt:lpstr>
      <vt:lpstr>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 Effect on Discounting</dc:title>
  <dc:creator>Wan, Matt</dc:creator>
  <cp:lastModifiedBy>Wan, Matt</cp:lastModifiedBy>
  <cp:revision>18</cp:revision>
  <cp:lastPrinted>2022-09-21T17:48:06Z</cp:lastPrinted>
  <dcterms:created xsi:type="dcterms:W3CDTF">2022-09-14T02:50:27Z</dcterms:created>
  <dcterms:modified xsi:type="dcterms:W3CDTF">2023-04-26T20:43:00Z</dcterms:modified>
</cp:coreProperties>
</file>

<file path=docProps/thumbnail.jpeg>
</file>